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56"/>
  </p:notesMasterIdLst>
  <p:sldIdLst>
    <p:sldId id="463" r:id="rId6"/>
    <p:sldId id="322" r:id="rId7"/>
    <p:sldId id="414" r:id="rId8"/>
    <p:sldId id="310" r:id="rId9"/>
    <p:sldId id="311" r:id="rId10"/>
    <p:sldId id="297" r:id="rId11"/>
    <p:sldId id="416" r:id="rId12"/>
    <p:sldId id="417" r:id="rId13"/>
    <p:sldId id="465" r:id="rId14"/>
    <p:sldId id="466" r:id="rId15"/>
    <p:sldId id="464" r:id="rId16"/>
    <p:sldId id="419" r:id="rId17"/>
    <p:sldId id="420" r:id="rId18"/>
    <p:sldId id="422" r:id="rId19"/>
    <p:sldId id="421" r:id="rId20"/>
    <p:sldId id="467" r:id="rId21"/>
    <p:sldId id="415" r:id="rId22"/>
    <p:sldId id="423" r:id="rId23"/>
    <p:sldId id="424" r:id="rId24"/>
    <p:sldId id="425" r:id="rId25"/>
    <p:sldId id="440" r:id="rId26"/>
    <p:sldId id="442" r:id="rId27"/>
    <p:sldId id="426" r:id="rId28"/>
    <p:sldId id="428" r:id="rId29"/>
    <p:sldId id="427" r:id="rId30"/>
    <p:sldId id="430" r:id="rId31"/>
    <p:sldId id="431" r:id="rId32"/>
    <p:sldId id="468" r:id="rId33"/>
    <p:sldId id="433" r:id="rId34"/>
    <p:sldId id="434" r:id="rId35"/>
    <p:sldId id="436" r:id="rId36"/>
    <p:sldId id="437" r:id="rId37"/>
    <p:sldId id="432" r:id="rId38"/>
    <p:sldId id="439" r:id="rId39"/>
    <p:sldId id="470" r:id="rId40"/>
    <p:sldId id="472" r:id="rId41"/>
    <p:sldId id="441" r:id="rId42"/>
    <p:sldId id="445" r:id="rId43"/>
    <p:sldId id="447" r:id="rId44"/>
    <p:sldId id="446" r:id="rId45"/>
    <p:sldId id="448" r:id="rId46"/>
    <p:sldId id="451" r:id="rId47"/>
    <p:sldId id="459" r:id="rId48"/>
    <p:sldId id="460" r:id="rId49"/>
    <p:sldId id="455" r:id="rId50"/>
    <p:sldId id="453" r:id="rId51"/>
    <p:sldId id="461" r:id="rId52"/>
    <p:sldId id="456" r:id="rId53"/>
    <p:sldId id="458" r:id="rId54"/>
    <p:sldId id="47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933C5B-9868-E643-9CAC-5A71D334AEE1}">
          <p14:sldIdLst>
            <p14:sldId id="463"/>
            <p14:sldId id="322"/>
            <p14:sldId id="414"/>
            <p14:sldId id="310"/>
            <p14:sldId id="311"/>
            <p14:sldId id="297"/>
            <p14:sldId id="416"/>
            <p14:sldId id="417"/>
            <p14:sldId id="465"/>
            <p14:sldId id="466"/>
            <p14:sldId id="464"/>
            <p14:sldId id="419"/>
            <p14:sldId id="420"/>
            <p14:sldId id="422"/>
            <p14:sldId id="421"/>
            <p14:sldId id="467"/>
            <p14:sldId id="415"/>
            <p14:sldId id="423"/>
          </p14:sldIdLst>
        </p14:section>
        <p14:section name="Regression" id="{2B098B3E-D54B-7A41-9E85-ECD151A8AB1F}">
          <p14:sldIdLst>
            <p14:sldId id="424"/>
            <p14:sldId id="425"/>
            <p14:sldId id="440"/>
            <p14:sldId id="442"/>
            <p14:sldId id="426"/>
            <p14:sldId id="428"/>
            <p14:sldId id="427"/>
            <p14:sldId id="430"/>
            <p14:sldId id="431"/>
            <p14:sldId id="468"/>
            <p14:sldId id="433"/>
            <p14:sldId id="434"/>
            <p14:sldId id="436"/>
            <p14:sldId id="437"/>
            <p14:sldId id="432"/>
            <p14:sldId id="439"/>
            <p14:sldId id="470"/>
            <p14:sldId id="472"/>
            <p14:sldId id="441"/>
            <p14:sldId id="445"/>
            <p14:sldId id="447"/>
            <p14:sldId id="446"/>
            <p14:sldId id="448"/>
            <p14:sldId id="451"/>
            <p14:sldId id="459"/>
            <p14:sldId id="460"/>
            <p14:sldId id="455"/>
            <p14:sldId id="453"/>
            <p14:sldId id="461"/>
            <p14:sldId id="456"/>
            <p14:sldId id="458"/>
            <p14:sldId id="4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526"/>
    <a:srgbClr val="CC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28145-D404-A62A-6621-00529008019B}" v="21" dt="2023-03-14T01:44:50.456"/>
    <p1510:client id="{17CF0DB2-B6D3-0C8D-9089-F85C7563FD26}" v="1" dt="2023-03-20T04:30:49.701"/>
    <p1510:client id="{812B9ED0-F342-554D-9A29-F70FF68915A9}" v="1210" dt="2023-03-17T05:53:34.186"/>
    <p1510:client id="{B8C66F5E-899A-3E37-E803-0ECE88FADB67}" v="2" dt="2023-03-15T02:18:57.74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Lydecker" userId="S::henry.lydecker@sydney.edu.au::60baca6e-f195-4a2b-9412-32c1ae4e43bf" providerId="AD" clId="Web-{B8C66F5E-899A-3E37-E803-0ECE88FADB67}"/>
    <pc:docChg chg="modSld">
      <pc:chgData name="Henry Lydecker" userId="S::henry.lydecker@sydney.edu.au::60baca6e-f195-4a2b-9412-32c1ae4e43bf" providerId="AD" clId="Web-{B8C66F5E-899A-3E37-E803-0ECE88FADB67}" dt="2023-03-15T02:18:57.746" v="1"/>
      <pc:docMkLst>
        <pc:docMk/>
      </pc:docMkLst>
      <pc:sldChg chg="mod modShow">
        <pc:chgData name="Henry Lydecker" userId="S::henry.lydecker@sydney.edu.au::60baca6e-f195-4a2b-9412-32c1ae4e43bf" providerId="AD" clId="Web-{B8C66F5E-899A-3E37-E803-0ECE88FADB67}" dt="2023-03-15T02:18:57.668" v="0"/>
        <pc:sldMkLst>
          <pc:docMk/>
          <pc:sldMk cId="626542867" sldId="419"/>
        </pc:sldMkLst>
      </pc:sldChg>
      <pc:sldChg chg="mod modShow">
        <pc:chgData name="Henry Lydecker" userId="S::henry.lydecker@sydney.edu.au::60baca6e-f195-4a2b-9412-32c1ae4e43bf" providerId="AD" clId="Web-{B8C66F5E-899A-3E37-E803-0ECE88FADB67}" dt="2023-03-15T02:18:57.746" v="1"/>
        <pc:sldMkLst>
          <pc:docMk/>
          <pc:sldMk cId="940338448" sldId="420"/>
        </pc:sldMkLst>
      </pc:sldChg>
    </pc:docChg>
  </pc:docChgLst>
  <pc:docChgLst>
    <pc:chgData name="Giorgia Mori" userId="S::giorgia.mori@sydney.edu.au::b9c2535d-2405-4de5-bcab-314c50006d75" providerId="AD" clId="Web-{17CF0DB2-B6D3-0C8D-9089-F85C7563FD26}"/>
    <pc:docChg chg="delSld modSection">
      <pc:chgData name="Giorgia Mori" userId="S::giorgia.mori@sydney.edu.au::b9c2535d-2405-4de5-bcab-314c50006d75" providerId="AD" clId="Web-{17CF0DB2-B6D3-0C8D-9089-F85C7563FD26}" dt="2023-03-20T04:30:49.701" v="0"/>
      <pc:docMkLst>
        <pc:docMk/>
      </pc:docMkLst>
      <pc:sldChg chg="del">
        <pc:chgData name="Giorgia Mori" userId="S::giorgia.mori@sydney.edu.au::b9c2535d-2405-4de5-bcab-314c50006d75" providerId="AD" clId="Web-{17CF0DB2-B6D3-0C8D-9089-F85C7563FD26}" dt="2023-03-20T04:30:49.701" v="0"/>
        <pc:sldMkLst>
          <pc:docMk/>
          <pc:sldMk cId="3053228485" sldId="256"/>
        </pc:sldMkLst>
      </pc:sldChg>
    </pc:docChg>
  </pc:docChgLst>
  <pc:docChgLst>
    <pc:chgData name="Henry Lydecker" userId="S::henry.lydecker@sydney.edu.au::60baca6e-f195-4a2b-9412-32c1ae4e43bf" providerId="AD" clId="Web-{10E28145-D404-A62A-6621-00529008019B}"/>
    <pc:docChg chg="addSld modSld sldOrd modSection">
      <pc:chgData name="Henry Lydecker" userId="S::henry.lydecker@sydney.edu.au::60baca6e-f195-4a2b-9412-32c1ae4e43bf" providerId="AD" clId="Web-{10E28145-D404-A62A-6621-00529008019B}" dt="2023-03-14T01:44:48.612" v="10" actId="20577"/>
      <pc:docMkLst>
        <pc:docMk/>
      </pc:docMkLst>
      <pc:sldChg chg="modSp">
        <pc:chgData name="Henry Lydecker" userId="S::henry.lydecker@sydney.edu.au::60baca6e-f195-4a2b-9412-32c1ae4e43bf" providerId="AD" clId="Web-{10E28145-D404-A62A-6621-00529008019B}" dt="2023-03-14T01:44:09.286" v="2" actId="20577"/>
        <pc:sldMkLst>
          <pc:docMk/>
          <pc:sldMk cId="1691559404" sldId="426"/>
        </pc:sldMkLst>
        <pc:spChg chg="mod">
          <ac:chgData name="Henry Lydecker" userId="S::henry.lydecker@sydney.edu.au::60baca6e-f195-4a2b-9412-32c1ae4e43bf" providerId="AD" clId="Web-{10E28145-D404-A62A-6621-00529008019B}" dt="2023-03-14T01:44:09.286" v="2" actId="20577"/>
          <ac:spMkLst>
            <pc:docMk/>
            <pc:sldMk cId="1691559404" sldId="426"/>
            <ac:spMk id="36" creationId="{43F7ACCC-2625-8582-5658-0D6BA21B3CA2}"/>
          </ac:spMkLst>
        </pc:spChg>
      </pc:sldChg>
      <pc:sldChg chg="modSp">
        <pc:chgData name="Henry Lydecker" userId="S::henry.lydecker@sydney.edu.au::60baca6e-f195-4a2b-9412-32c1ae4e43bf" providerId="AD" clId="Web-{10E28145-D404-A62A-6621-00529008019B}" dt="2023-03-14T01:44:26.690" v="4" actId="20577"/>
        <pc:sldMkLst>
          <pc:docMk/>
          <pc:sldMk cId="2502521773" sldId="429"/>
        </pc:sldMkLst>
        <pc:spChg chg="mod">
          <ac:chgData name="Henry Lydecker" userId="S::henry.lydecker@sydney.edu.au::60baca6e-f195-4a2b-9412-32c1ae4e43bf" providerId="AD" clId="Web-{10E28145-D404-A62A-6621-00529008019B}" dt="2023-03-14T01:44:26.690" v="4" actId="20577"/>
          <ac:spMkLst>
            <pc:docMk/>
            <pc:sldMk cId="2502521773" sldId="429"/>
            <ac:spMk id="2" creationId="{28B75FD9-F2AC-AB5F-7961-4FFBDEE3319F}"/>
          </ac:spMkLst>
        </pc:spChg>
      </pc:sldChg>
      <pc:sldChg chg="modSp">
        <pc:chgData name="Henry Lydecker" userId="S::henry.lydecker@sydney.edu.au::60baca6e-f195-4a2b-9412-32c1ae4e43bf" providerId="AD" clId="Web-{10E28145-D404-A62A-6621-00529008019B}" dt="2023-03-14T01:44:32.362" v="6" actId="20577"/>
        <pc:sldMkLst>
          <pc:docMk/>
          <pc:sldMk cId="2486156366" sldId="430"/>
        </pc:sldMkLst>
        <pc:spChg chg="mod">
          <ac:chgData name="Henry Lydecker" userId="S::henry.lydecker@sydney.edu.au::60baca6e-f195-4a2b-9412-32c1ae4e43bf" providerId="AD" clId="Web-{10E28145-D404-A62A-6621-00529008019B}" dt="2023-03-14T01:44:32.362" v="6" actId="20577"/>
          <ac:spMkLst>
            <pc:docMk/>
            <pc:sldMk cId="2486156366" sldId="430"/>
            <ac:spMk id="2" creationId="{E2AC2B46-5CED-158F-EDC3-90767B767695}"/>
          </ac:spMkLst>
        </pc:spChg>
      </pc:sldChg>
      <pc:sldChg chg="modSp">
        <pc:chgData name="Henry Lydecker" userId="S::henry.lydecker@sydney.edu.au::60baca6e-f195-4a2b-9412-32c1ae4e43bf" providerId="AD" clId="Web-{10E28145-D404-A62A-6621-00529008019B}" dt="2023-03-14T01:44:43.487" v="8" actId="20577"/>
        <pc:sldMkLst>
          <pc:docMk/>
          <pc:sldMk cId="2762517599" sldId="432"/>
        </pc:sldMkLst>
        <pc:spChg chg="mod">
          <ac:chgData name="Henry Lydecker" userId="S::henry.lydecker@sydney.edu.au::60baca6e-f195-4a2b-9412-32c1ae4e43bf" providerId="AD" clId="Web-{10E28145-D404-A62A-6621-00529008019B}" dt="2023-03-14T01:44:43.487" v="8" actId="20577"/>
          <ac:spMkLst>
            <pc:docMk/>
            <pc:sldMk cId="2762517599" sldId="432"/>
            <ac:spMk id="2" creationId="{A73F0F14-D503-8F36-60BC-F83725D54E1A}"/>
          </ac:spMkLst>
        </pc:spChg>
      </pc:sldChg>
      <pc:sldChg chg="modSp">
        <pc:chgData name="Henry Lydecker" userId="S::henry.lydecker@sydney.edu.au::60baca6e-f195-4a2b-9412-32c1ae4e43bf" providerId="AD" clId="Web-{10E28145-D404-A62A-6621-00529008019B}" dt="2023-03-14T01:44:48.612" v="10" actId="20577"/>
        <pc:sldMkLst>
          <pc:docMk/>
          <pc:sldMk cId="2362679140" sldId="437"/>
        </pc:sldMkLst>
        <pc:spChg chg="mod">
          <ac:chgData name="Henry Lydecker" userId="S::henry.lydecker@sydney.edu.au::60baca6e-f195-4a2b-9412-32c1ae4e43bf" providerId="AD" clId="Web-{10E28145-D404-A62A-6621-00529008019B}" dt="2023-03-14T01:44:48.612" v="10" actId="20577"/>
          <ac:spMkLst>
            <pc:docMk/>
            <pc:sldMk cId="2362679140" sldId="437"/>
            <ac:spMk id="5" creationId="{A1FCCA2D-4732-3462-3618-9511EB99E432}"/>
          </ac:spMkLst>
        </pc:spChg>
      </pc:sldChg>
      <pc:sldChg chg="ord">
        <pc:chgData name="Henry Lydecker" userId="S::henry.lydecker@sydney.edu.au::60baca6e-f195-4a2b-9412-32c1ae4e43bf" providerId="AD" clId="Web-{10E28145-D404-A62A-6621-00529008019B}" dt="2023-03-14T00:49:55.340" v="0"/>
        <pc:sldMkLst>
          <pc:docMk/>
          <pc:sldMk cId="4276833078" sldId="464"/>
        </pc:sldMkLst>
      </pc:sldChg>
      <pc:sldChg chg="new">
        <pc:chgData name="Henry Lydecker" userId="S::henry.lydecker@sydney.edu.au::60baca6e-f195-4a2b-9412-32c1ae4e43bf" providerId="AD" clId="Web-{10E28145-D404-A62A-6621-00529008019B}" dt="2023-03-14T01:42:30.263" v="1"/>
        <pc:sldMkLst>
          <pc:docMk/>
          <pc:sldMk cId="3627436392" sldId="467"/>
        </pc:sldMkLst>
      </pc:sldChg>
    </pc:docChg>
  </pc:docChgLst>
  <pc:docChgLst>
    <pc:chgData name="Giorgia Mori" userId="S::giorgia.mori@sydney.edu.au::b9c2535d-2405-4de5-bcab-314c50006d75" providerId="AD" clId="Web-{812B9ED0-F342-554D-9A29-F70FF68915A9}"/>
    <pc:docChg chg="addSld delSld modSld sldOrd modSection">
      <pc:chgData name="Giorgia Mori" userId="S::giorgia.mori@sydney.edu.au::b9c2535d-2405-4de5-bcab-314c50006d75" providerId="AD" clId="Web-{812B9ED0-F342-554D-9A29-F70FF68915A9}" dt="2023-03-17T05:53:30.952" v="1104" actId="20577"/>
      <pc:docMkLst>
        <pc:docMk/>
      </pc:docMkLst>
      <pc:sldChg chg="modSp">
        <pc:chgData name="Giorgia Mori" userId="S::giorgia.mori@sydney.edu.au::b9c2535d-2405-4de5-bcab-314c50006d75" providerId="AD" clId="Web-{812B9ED0-F342-554D-9A29-F70FF68915A9}" dt="2023-03-17T04:33:10.787" v="782"/>
        <pc:sldMkLst>
          <pc:docMk/>
          <pc:sldMk cId="3053228485" sldId="256"/>
        </pc:sldMkLst>
        <pc:spChg chg="mod">
          <ac:chgData name="Giorgia Mori" userId="S::giorgia.mori@sydney.edu.au::b9c2535d-2405-4de5-bcab-314c50006d75" providerId="AD" clId="Web-{812B9ED0-F342-554D-9A29-F70FF68915A9}" dt="2023-03-17T04:33:10.787" v="782"/>
          <ac:spMkLst>
            <pc:docMk/>
            <pc:sldMk cId="3053228485" sldId="256"/>
            <ac:spMk id="5" creationId="{11FF897A-3394-4E13-BA22-09ADC85E5A30}"/>
          </ac:spMkLst>
        </pc:spChg>
        <pc:spChg chg="mod">
          <ac:chgData name="Giorgia Mori" userId="S::giorgia.mori@sydney.edu.au::b9c2535d-2405-4de5-bcab-314c50006d75" providerId="AD" clId="Web-{812B9ED0-F342-554D-9A29-F70FF68915A9}" dt="2023-03-17T04:32:58.052" v="781"/>
          <ac:spMkLst>
            <pc:docMk/>
            <pc:sldMk cId="3053228485" sldId="256"/>
            <ac:spMk id="7" creationId="{FF4341E5-1958-8880-46B4-E0009ADC7447}"/>
          </ac:spMkLst>
        </pc:spChg>
      </pc:sldChg>
      <pc:sldChg chg="modSp">
        <pc:chgData name="Giorgia Mori" userId="S::giorgia.mori@sydney.edu.au::b9c2535d-2405-4de5-bcab-314c50006d75" providerId="AD" clId="Web-{812B9ED0-F342-554D-9A29-F70FF68915A9}" dt="2023-03-17T04:37:30.153" v="840" actId="1076"/>
        <pc:sldMkLst>
          <pc:docMk/>
          <pc:sldMk cId="831650351" sldId="297"/>
        </pc:sldMkLst>
        <pc:spChg chg="mod">
          <ac:chgData name="Giorgia Mori" userId="S::giorgia.mori@sydney.edu.au::b9c2535d-2405-4de5-bcab-314c50006d75" providerId="AD" clId="Web-{812B9ED0-F342-554D-9A29-F70FF68915A9}" dt="2023-03-17T04:36:00.870" v="788"/>
          <ac:spMkLst>
            <pc:docMk/>
            <pc:sldMk cId="831650351" sldId="297"/>
            <ac:spMk id="2" creationId="{00000000-0000-0000-0000-000000000000}"/>
          </ac:spMkLst>
        </pc:spChg>
        <pc:spChg chg="mod">
          <ac:chgData name="Giorgia Mori" userId="S::giorgia.mori@sydney.edu.au::b9c2535d-2405-4de5-bcab-314c50006d75" providerId="AD" clId="Web-{812B9ED0-F342-554D-9A29-F70FF68915A9}" dt="2023-03-17T04:36:39.699" v="799" actId="1076"/>
          <ac:spMkLst>
            <pc:docMk/>
            <pc:sldMk cId="831650351" sldId="297"/>
            <ac:spMk id="7" creationId="{2FD80571-3D8E-0053-2F71-C0727E754A8D}"/>
          </ac:spMkLst>
        </pc:spChg>
        <pc:graphicFrameChg chg="mod modGraphic">
          <ac:chgData name="Giorgia Mori" userId="S::giorgia.mori@sydney.edu.au::b9c2535d-2405-4de5-bcab-314c50006d75" providerId="AD" clId="Web-{812B9ED0-F342-554D-9A29-F70FF68915A9}" dt="2023-03-17T04:37:30.153" v="840" actId="1076"/>
          <ac:graphicFrameMkLst>
            <pc:docMk/>
            <pc:sldMk cId="831650351" sldId="297"/>
            <ac:graphicFrameMk id="6" creationId="{E5817DBA-047B-3341-B11D-D1FF2185B1CD}"/>
          </ac:graphicFrameMkLst>
        </pc:graphicFrameChg>
      </pc:sldChg>
      <pc:sldChg chg="modSp">
        <pc:chgData name="Giorgia Mori" userId="S::giorgia.mori@sydney.edu.au::b9c2535d-2405-4de5-bcab-314c50006d75" providerId="AD" clId="Web-{812B9ED0-F342-554D-9A29-F70FF68915A9}" dt="2023-03-17T04:34:39.008" v="786"/>
        <pc:sldMkLst>
          <pc:docMk/>
          <pc:sldMk cId="2915340827" sldId="310"/>
        </pc:sldMkLst>
        <pc:spChg chg="mod">
          <ac:chgData name="Giorgia Mori" userId="S::giorgia.mori@sydney.edu.au::b9c2535d-2405-4de5-bcab-314c50006d75" providerId="AD" clId="Web-{812B9ED0-F342-554D-9A29-F70FF68915A9}" dt="2023-03-17T04:34:39.008" v="786"/>
          <ac:spMkLst>
            <pc:docMk/>
            <pc:sldMk cId="2915340827" sldId="310"/>
            <ac:spMk id="2" creationId="{00000000-0000-0000-0000-000000000000}"/>
          </ac:spMkLst>
        </pc:spChg>
      </pc:sldChg>
      <pc:sldChg chg="modSp">
        <pc:chgData name="Giorgia Mori" userId="S::giorgia.mori@sydney.edu.au::b9c2535d-2405-4de5-bcab-314c50006d75" providerId="AD" clId="Web-{812B9ED0-F342-554D-9A29-F70FF68915A9}" dt="2023-03-17T04:34:46.414" v="787"/>
        <pc:sldMkLst>
          <pc:docMk/>
          <pc:sldMk cId="1708249462" sldId="311"/>
        </pc:sldMkLst>
        <pc:spChg chg="mod">
          <ac:chgData name="Giorgia Mori" userId="S::giorgia.mori@sydney.edu.au::b9c2535d-2405-4de5-bcab-314c50006d75" providerId="AD" clId="Web-{812B9ED0-F342-554D-9A29-F70FF68915A9}" dt="2023-03-17T04:34:46.414" v="787"/>
          <ac:spMkLst>
            <pc:docMk/>
            <pc:sldMk cId="1708249462" sldId="311"/>
            <ac:spMk id="2" creationId="{00000000-0000-0000-0000-000000000000}"/>
          </ac:spMkLst>
        </pc:spChg>
      </pc:sldChg>
      <pc:sldChg chg="modSp">
        <pc:chgData name="Giorgia Mori" userId="S::giorgia.mori@sydney.edu.au::b9c2535d-2405-4de5-bcab-314c50006d75" providerId="AD" clId="Web-{812B9ED0-F342-554D-9A29-F70FF68915A9}" dt="2023-03-17T04:34:12.038" v="784"/>
        <pc:sldMkLst>
          <pc:docMk/>
          <pc:sldMk cId="2658144942" sldId="322"/>
        </pc:sldMkLst>
        <pc:spChg chg="mod">
          <ac:chgData name="Giorgia Mori" userId="S::giorgia.mori@sydney.edu.au::b9c2535d-2405-4de5-bcab-314c50006d75" providerId="AD" clId="Web-{812B9ED0-F342-554D-9A29-F70FF68915A9}" dt="2023-03-17T04:34:12.038" v="784"/>
          <ac:spMkLst>
            <pc:docMk/>
            <pc:sldMk cId="2658144942" sldId="322"/>
            <ac:spMk id="11" creationId="{A4D07173-0915-E6CF-E0FF-05AA7FEA4BF7}"/>
          </ac:spMkLst>
        </pc:spChg>
      </pc:sldChg>
      <pc:sldChg chg="modSp">
        <pc:chgData name="Giorgia Mori" userId="S::giorgia.mori@sydney.edu.au::b9c2535d-2405-4de5-bcab-314c50006d75" providerId="AD" clId="Web-{812B9ED0-F342-554D-9A29-F70FF68915A9}" dt="2023-03-17T04:34:29.086" v="785"/>
        <pc:sldMkLst>
          <pc:docMk/>
          <pc:sldMk cId="3456622417" sldId="414"/>
        </pc:sldMkLst>
        <pc:spChg chg="mod">
          <ac:chgData name="Giorgia Mori" userId="S::giorgia.mori@sydney.edu.au::b9c2535d-2405-4de5-bcab-314c50006d75" providerId="AD" clId="Web-{812B9ED0-F342-554D-9A29-F70FF68915A9}" dt="2023-03-17T04:34:29.086" v="785"/>
          <ac:spMkLst>
            <pc:docMk/>
            <pc:sldMk cId="3456622417" sldId="414"/>
            <ac:spMk id="11" creationId="{9DA0F061-8DD4-A347-8017-A3983A32D90E}"/>
          </ac:spMkLst>
        </pc:spChg>
      </pc:sldChg>
      <pc:sldChg chg="modSp">
        <pc:chgData name="Giorgia Mori" userId="S::giorgia.mori@sydney.edu.au::b9c2535d-2405-4de5-bcab-314c50006d75" providerId="AD" clId="Web-{812B9ED0-F342-554D-9A29-F70FF68915A9}" dt="2023-03-17T04:56:22.873" v="864"/>
        <pc:sldMkLst>
          <pc:docMk/>
          <pc:sldMk cId="45786628" sldId="416"/>
        </pc:sldMkLst>
        <pc:spChg chg="mod">
          <ac:chgData name="Giorgia Mori" userId="S::giorgia.mori@sydney.edu.au::b9c2535d-2405-4de5-bcab-314c50006d75" providerId="AD" clId="Web-{812B9ED0-F342-554D-9A29-F70FF68915A9}" dt="2023-03-17T04:56:22.873" v="864"/>
          <ac:spMkLst>
            <pc:docMk/>
            <pc:sldMk cId="45786628" sldId="416"/>
            <ac:spMk id="3" creationId="{604D1340-5A3D-E262-5CF3-6148039F5AB5}"/>
          </ac:spMkLst>
        </pc:spChg>
      </pc:sldChg>
      <pc:sldChg chg="modSp">
        <pc:chgData name="Giorgia Mori" userId="S::giorgia.mori@sydney.edu.au::b9c2535d-2405-4de5-bcab-314c50006d75" providerId="AD" clId="Web-{812B9ED0-F342-554D-9A29-F70FF68915A9}" dt="2023-03-17T04:56:27.389" v="865"/>
        <pc:sldMkLst>
          <pc:docMk/>
          <pc:sldMk cId="4291166592" sldId="417"/>
        </pc:sldMkLst>
        <pc:spChg chg="mod">
          <ac:chgData name="Giorgia Mori" userId="S::giorgia.mori@sydney.edu.au::b9c2535d-2405-4de5-bcab-314c50006d75" providerId="AD" clId="Web-{812B9ED0-F342-554D-9A29-F70FF68915A9}" dt="2023-03-17T04:56:27.389" v="865"/>
          <ac:spMkLst>
            <pc:docMk/>
            <pc:sldMk cId="4291166592" sldId="417"/>
            <ac:spMk id="3" creationId="{F45DB64F-B2A2-7C94-9BBE-FE8298DA64BC}"/>
          </ac:spMkLst>
        </pc:spChg>
      </pc:sldChg>
      <pc:sldChg chg="modSp">
        <pc:chgData name="Giorgia Mori" userId="S::giorgia.mori@sydney.edu.au::b9c2535d-2405-4de5-bcab-314c50006d75" providerId="AD" clId="Web-{812B9ED0-F342-554D-9A29-F70FF68915A9}" dt="2023-03-17T04:56:42.936" v="870"/>
        <pc:sldMkLst>
          <pc:docMk/>
          <pc:sldMk cId="626542867" sldId="419"/>
        </pc:sldMkLst>
        <pc:spChg chg="mod">
          <ac:chgData name="Giorgia Mori" userId="S::giorgia.mori@sydney.edu.au::b9c2535d-2405-4de5-bcab-314c50006d75" providerId="AD" clId="Web-{812B9ED0-F342-554D-9A29-F70FF68915A9}" dt="2023-03-17T04:56:42.936" v="870"/>
          <ac:spMkLst>
            <pc:docMk/>
            <pc:sldMk cId="626542867" sldId="419"/>
            <ac:spMk id="3" creationId="{3BC0B431-FCE1-10C6-A1B8-500431039E80}"/>
          </ac:spMkLst>
        </pc:spChg>
      </pc:sldChg>
      <pc:sldChg chg="modSp">
        <pc:chgData name="Giorgia Mori" userId="S::giorgia.mori@sydney.edu.au::b9c2535d-2405-4de5-bcab-314c50006d75" providerId="AD" clId="Web-{812B9ED0-F342-554D-9A29-F70FF68915A9}" dt="2023-03-17T04:56:47.921" v="871"/>
        <pc:sldMkLst>
          <pc:docMk/>
          <pc:sldMk cId="940338448" sldId="420"/>
        </pc:sldMkLst>
        <pc:spChg chg="mod">
          <ac:chgData name="Giorgia Mori" userId="S::giorgia.mori@sydney.edu.au::b9c2535d-2405-4de5-bcab-314c50006d75" providerId="AD" clId="Web-{812B9ED0-F342-554D-9A29-F70FF68915A9}" dt="2023-03-17T04:56:47.921" v="871"/>
          <ac:spMkLst>
            <pc:docMk/>
            <pc:sldMk cId="940338448" sldId="420"/>
            <ac:spMk id="3" creationId="{3BC0B431-FCE1-10C6-A1B8-500431039E80}"/>
          </ac:spMkLst>
        </pc:spChg>
      </pc:sldChg>
      <pc:sldChg chg="modSp">
        <pc:chgData name="Giorgia Mori" userId="S::giorgia.mori@sydney.edu.au::b9c2535d-2405-4de5-bcab-314c50006d75" providerId="AD" clId="Web-{812B9ED0-F342-554D-9A29-F70FF68915A9}" dt="2023-03-17T04:56:54.140" v="872"/>
        <pc:sldMkLst>
          <pc:docMk/>
          <pc:sldMk cId="3557224551" sldId="422"/>
        </pc:sldMkLst>
        <pc:spChg chg="mod">
          <ac:chgData name="Giorgia Mori" userId="S::giorgia.mori@sydney.edu.au::b9c2535d-2405-4de5-bcab-314c50006d75" providerId="AD" clId="Web-{812B9ED0-F342-554D-9A29-F70FF68915A9}" dt="2023-03-17T04:56:54.140" v="872"/>
          <ac:spMkLst>
            <pc:docMk/>
            <pc:sldMk cId="3557224551" sldId="422"/>
            <ac:spMk id="3" creationId="{F45DB64F-B2A2-7C94-9BBE-FE8298DA64BC}"/>
          </ac:spMkLst>
        </pc:spChg>
      </pc:sldChg>
      <pc:sldChg chg="modSp">
        <pc:chgData name="Giorgia Mori" userId="S::giorgia.mori@sydney.edu.au::b9c2535d-2405-4de5-bcab-314c50006d75" providerId="AD" clId="Web-{812B9ED0-F342-554D-9A29-F70FF68915A9}" dt="2023-03-17T05:34:52.935" v="972" actId="20577"/>
        <pc:sldMkLst>
          <pc:docMk/>
          <pc:sldMk cId="1800459148" sldId="423"/>
        </pc:sldMkLst>
        <pc:spChg chg="mod">
          <ac:chgData name="Giorgia Mori" userId="S::giorgia.mori@sydney.edu.au::b9c2535d-2405-4de5-bcab-314c50006d75" providerId="AD" clId="Web-{812B9ED0-F342-554D-9A29-F70FF68915A9}" dt="2023-03-17T05:34:52.935" v="972" actId="20577"/>
          <ac:spMkLst>
            <pc:docMk/>
            <pc:sldMk cId="1800459148" sldId="423"/>
            <ac:spMk id="2" creationId="{9BC353E3-BD5D-AE49-23BE-82B24AFD8568}"/>
          </ac:spMkLst>
        </pc:spChg>
        <pc:spChg chg="mod">
          <ac:chgData name="Giorgia Mori" userId="S::giorgia.mori@sydney.edu.au::b9c2535d-2405-4de5-bcab-314c50006d75" providerId="AD" clId="Web-{812B9ED0-F342-554D-9A29-F70FF68915A9}" dt="2023-03-17T05:34:44.794" v="969" actId="20577"/>
          <ac:spMkLst>
            <pc:docMk/>
            <pc:sldMk cId="1800459148" sldId="423"/>
            <ac:spMk id="3" creationId="{4EE4C11D-6F78-F5C5-494C-358FF9C1889B}"/>
          </ac:spMkLst>
        </pc:spChg>
      </pc:sldChg>
      <pc:sldChg chg="modSp">
        <pc:chgData name="Giorgia Mori" userId="S::giorgia.mori@sydney.edu.au::b9c2535d-2405-4de5-bcab-314c50006d75" providerId="AD" clId="Web-{812B9ED0-F342-554D-9A29-F70FF68915A9}" dt="2023-03-17T04:57:42.797" v="880"/>
        <pc:sldMkLst>
          <pc:docMk/>
          <pc:sldMk cId="481503748" sldId="424"/>
        </pc:sldMkLst>
        <pc:spChg chg="mod">
          <ac:chgData name="Giorgia Mori" userId="S::giorgia.mori@sydney.edu.au::b9c2535d-2405-4de5-bcab-314c50006d75" providerId="AD" clId="Web-{812B9ED0-F342-554D-9A29-F70FF68915A9}" dt="2023-03-17T04:57:42.797" v="880"/>
          <ac:spMkLst>
            <pc:docMk/>
            <pc:sldMk cId="481503748" sldId="424"/>
            <ac:spMk id="3" creationId="{F83930B3-2B47-43CA-7AAD-06508CB5BD35}"/>
          </ac:spMkLst>
        </pc:spChg>
      </pc:sldChg>
      <pc:sldChg chg="modSp">
        <pc:chgData name="Giorgia Mori" userId="S::giorgia.mori@sydney.edu.au::b9c2535d-2405-4de5-bcab-314c50006d75" providerId="AD" clId="Web-{812B9ED0-F342-554D-9A29-F70FF68915A9}" dt="2023-03-17T04:57:47.844" v="881"/>
        <pc:sldMkLst>
          <pc:docMk/>
          <pc:sldMk cId="379299024" sldId="425"/>
        </pc:sldMkLst>
        <pc:spChg chg="mod">
          <ac:chgData name="Giorgia Mori" userId="S::giorgia.mori@sydney.edu.au::b9c2535d-2405-4de5-bcab-314c50006d75" providerId="AD" clId="Web-{812B9ED0-F342-554D-9A29-F70FF68915A9}" dt="2023-03-17T04:57:47.844" v="881"/>
          <ac:spMkLst>
            <pc:docMk/>
            <pc:sldMk cId="379299024" sldId="425"/>
            <ac:spMk id="3" creationId="{5F7E537F-C572-06A8-3F87-4BC6EADB8E78}"/>
          </ac:spMkLst>
        </pc:spChg>
      </pc:sldChg>
      <pc:sldChg chg="modSp">
        <pc:chgData name="Giorgia Mori" userId="S::giorgia.mori@sydney.edu.au::b9c2535d-2405-4de5-bcab-314c50006d75" providerId="AD" clId="Web-{812B9ED0-F342-554D-9A29-F70FF68915A9}" dt="2023-03-17T04:57:55.157" v="883"/>
        <pc:sldMkLst>
          <pc:docMk/>
          <pc:sldMk cId="1691559404" sldId="426"/>
        </pc:sldMkLst>
        <pc:spChg chg="mod">
          <ac:chgData name="Giorgia Mori" userId="S::giorgia.mori@sydney.edu.au::b9c2535d-2405-4de5-bcab-314c50006d75" providerId="AD" clId="Web-{812B9ED0-F342-554D-9A29-F70FF68915A9}" dt="2023-03-17T04:57:55.157" v="883"/>
          <ac:spMkLst>
            <pc:docMk/>
            <pc:sldMk cId="1691559404" sldId="426"/>
            <ac:spMk id="30" creationId="{A2375AA8-99B1-749E-3A95-222E63918FBA}"/>
          </ac:spMkLst>
        </pc:spChg>
      </pc:sldChg>
      <pc:sldChg chg="modSp">
        <pc:chgData name="Giorgia Mori" userId="S::giorgia.mori@sydney.edu.au::b9c2535d-2405-4de5-bcab-314c50006d75" providerId="AD" clId="Web-{812B9ED0-F342-554D-9A29-F70FF68915A9}" dt="2023-03-17T04:57:58.626" v="884"/>
        <pc:sldMkLst>
          <pc:docMk/>
          <pc:sldMk cId="253933499" sldId="428"/>
        </pc:sldMkLst>
        <pc:spChg chg="mod">
          <ac:chgData name="Giorgia Mori" userId="S::giorgia.mori@sydney.edu.au::b9c2535d-2405-4de5-bcab-314c50006d75" providerId="AD" clId="Web-{812B9ED0-F342-554D-9A29-F70FF68915A9}" dt="2023-03-17T04:57:58.626" v="884"/>
          <ac:spMkLst>
            <pc:docMk/>
            <pc:sldMk cId="253933499" sldId="428"/>
            <ac:spMk id="8" creationId="{810E323B-4948-31B6-14E4-AF82DEFF7227}"/>
          </ac:spMkLst>
        </pc:spChg>
        <pc:spChg chg="mod">
          <ac:chgData name="Giorgia Mori" userId="S::giorgia.mori@sydney.edu.au::b9c2535d-2405-4de5-bcab-314c50006d75" providerId="AD" clId="Web-{812B9ED0-F342-554D-9A29-F70FF68915A9}" dt="2023-03-17T04:41:38.911" v="862" actId="20577"/>
          <ac:spMkLst>
            <pc:docMk/>
            <pc:sldMk cId="253933499" sldId="428"/>
            <ac:spMk id="10" creationId="{79A95883-60E7-4E00-4AA1-D0B0DAC1D439}"/>
          </ac:spMkLst>
        </pc:spChg>
      </pc:sldChg>
      <pc:sldChg chg="del">
        <pc:chgData name="Giorgia Mori" userId="S::giorgia.mori@sydney.edu.au::b9c2535d-2405-4de5-bcab-314c50006d75" providerId="AD" clId="Web-{812B9ED0-F342-554D-9A29-F70FF68915A9}" dt="2023-03-17T04:55:17.950" v="863"/>
        <pc:sldMkLst>
          <pc:docMk/>
          <pc:sldMk cId="2502521773" sldId="429"/>
        </pc:sldMkLst>
      </pc:sldChg>
      <pc:sldChg chg="addSp delSp modSp modNotes">
        <pc:chgData name="Giorgia Mori" userId="S::giorgia.mori@sydney.edu.au::b9c2535d-2405-4de5-bcab-314c50006d75" providerId="AD" clId="Web-{812B9ED0-F342-554D-9A29-F70FF68915A9}" dt="2023-03-17T04:58:02.986" v="885"/>
        <pc:sldMkLst>
          <pc:docMk/>
          <pc:sldMk cId="2486156366" sldId="430"/>
        </pc:sldMkLst>
        <pc:spChg chg="del">
          <ac:chgData name="Giorgia Mori" userId="S::giorgia.mori@sydney.edu.au::b9c2535d-2405-4de5-bcab-314c50006d75" providerId="AD" clId="Web-{812B9ED0-F342-554D-9A29-F70FF68915A9}" dt="2023-03-17T00:35:43.546" v="9"/>
          <ac:spMkLst>
            <pc:docMk/>
            <pc:sldMk cId="2486156366" sldId="430"/>
            <ac:spMk id="2" creationId="{E2AC2B46-5CED-158F-EDC3-90767B767695}"/>
          </ac:spMkLst>
        </pc:spChg>
        <pc:spChg chg="mod">
          <ac:chgData name="Giorgia Mori" userId="S::giorgia.mori@sydney.edu.au::b9c2535d-2405-4de5-bcab-314c50006d75" providerId="AD" clId="Web-{812B9ED0-F342-554D-9A29-F70FF68915A9}" dt="2023-03-17T04:58:02.986" v="885"/>
          <ac:spMkLst>
            <pc:docMk/>
            <pc:sldMk cId="2486156366" sldId="430"/>
            <ac:spMk id="3" creationId="{550F9BD7-4904-FD47-3C5E-AEB7707A4F4A}"/>
          </ac:spMkLst>
        </pc:spChg>
        <pc:spChg chg="add del mod">
          <ac:chgData name="Giorgia Mori" userId="S::giorgia.mori@sydney.edu.au::b9c2535d-2405-4de5-bcab-314c50006d75" providerId="AD" clId="Web-{812B9ED0-F342-554D-9A29-F70FF68915A9}" dt="2023-03-17T00:35:46.608" v="10"/>
          <ac:spMkLst>
            <pc:docMk/>
            <pc:sldMk cId="2486156366" sldId="430"/>
            <ac:spMk id="5" creationId="{3358B895-6139-1543-7C73-376A447FAA94}"/>
          </ac:spMkLst>
        </pc:spChg>
        <pc:picChg chg="add mod">
          <ac:chgData name="Giorgia Mori" userId="S::giorgia.mori@sydney.edu.au::b9c2535d-2405-4de5-bcab-314c50006d75" providerId="AD" clId="Web-{812B9ED0-F342-554D-9A29-F70FF68915A9}" dt="2023-03-17T00:36:45.781" v="15" actId="1076"/>
          <ac:picMkLst>
            <pc:docMk/>
            <pc:sldMk cId="2486156366" sldId="430"/>
            <ac:picMk id="7" creationId="{6CA1DB09-3A00-B792-0A72-284B72BEC903}"/>
          </ac:picMkLst>
        </pc:picChg>
      </pc:sldChg>
      <pc:sldChg chg="modSp">
        <pc:chgData name="Giorgia Mori" userId="S::giorgia.mori@sydney.edu.au::b9c2535d-2405-4de5-bcab-314c50006d75" providerId="AD" clId="Web-{812B9ED0-F342-554D-9A29-F70FF68915A9}" dt="2023-03-17T01:14:13.555" v="116"/>
        <pc:sldMkLst>
          <pc:docMk/>
          <pc:sldMk cId="2178248358" sldId="433"/>
        </pc:sldMkLst>
        <pc:spChg chg="mod">
          <ac:chgData name="Giorgia Mori" userId="S::giorgia.mori@sydney.edu.au::b9c2535d-2405-4de5-bcab-314c50006d75" providerId="AD" clId="Web-{812B9ED0-F342-554D-9A29-F70FF68915A9}" dt="2023-03-17T01:14:06.929" v="115" actId="1076"/>
          <ac:spMkLst>
            <pc:docMk/>
            <pc:sldMk cId="2178248358" sldId="433"/>
            <ac:spMk id="4" creationId="{21E7D3C2-DFA7-C4FA-73A8-9BCD84D9C1DF}"/>
          </ac:spMkLst>
        </pc:spChg>
        <pc:picChg chg="ord">
          <ac:chgData name="Giorgia Mori" userId="S::giorgia.mori@sydney.edu.au::b9c2535d-2405-4de5-bcab-314c50006d75" providerId="AD" clId="Web-{812B9ED0-F342-554D-9A29-F70FF68915A9}" dt="2023-03-17T01:14:13.555" v="116"/>
          <ac:picMkLst>
            <pc:docMk/>
            <pc:sldMk cId="2178248358" sldId="433"/>
            <ac:picMk id="2" creationId="{58AD6B85-7A85-AC0D-27BE-A0D013FACDF0}"/>
          </ac:picMkLst>
        </pc:picChg>
      </pc:sldChg>
      <pc:sldChg chg="modSp">
        <pc:chgData name="Giorgia Mori" userId="S::giorgia.mori@sydney.edu.au::b9c2535d-2405-4de5-bcab-314c50006d75" providerId="AD" clId="Web-{812B9ED0-F342-554D-9A29-F70FF68915A9}" dt="2023-03-17T01:15:36.478" v="131" actId="1076"/>
        <pc:sldMkLst>
          <pc:docMk/>
          <pc:sldMk cId="2127859788" sldId="434"/>
        </pc:sldMkLst>
        <pc:spChg chg="mod">
          <ac:chgData name="Giorgia Mori" userId="S::giorgia.mori@sydney.edu.au::b9c2535d-2405-4de5-bcab-314c50006d75" providerId="AD" clId="Web-{812B9ED0-F342-554D-9A29-F70FF68915A9}" dt="2023-03-17T01:15:36.478" v="131" actId="1076"/>
          <ac:spMkLst>
            <pc:docMk/>
            <pc:sldMk cId="2127859788" sldId="434"/>
            <ac:spMk id="4" creationId="{21E7D3C2-DFA7-C4FA-73A8-9BCD84D9C1DF}"/>
          </ac:spMkLst>
        </pc:spChg>
        <pc:picChg chg="ord">
          <ac:chgData name="Giorgia Mori" userId="S::giorgia.mori@sydney.edu.au::b9c2535d-2405-4de5-bcab-314c50006d75" providerId="AD" clId="Web-{812B9ED0-F342-554D-9A29-F70FF68915A9}" dt="2023-03-17T01:15:33.650" v="130"/>
          <ac:picMkLst>
            <pc:docMk/>
            <pc:sldMk cId="2127859788" sldId="434"/>
            <ac:picMk id="2" creationId="{AFA81C53-2424-C3CC-EB7B-2C41CAE57853}"/>
          </ac:picMkLst>
        </pc:picChg>
      </pc:sldChg>
      <pc:sldChg chg="modSp">
        <pc:chgData name="Giorgia Mori" userId="S::giorgia.mori@sydney.edu.au::b9c2535d-2405-4de5-bcab-314c50006d75" providerId="AD" clId="Web-{812B9ED0-F342-554D-9A29-F70FF68915A9}" dt="2023-03-17T01:15:51.494" v="139" actId="20577"/>
        <pc:sldMkLst>
          <pc:docMk/>
          <pc:sldMk cId="2310412150" sldId="436"/>
        </pc:sldMkLst>
        <pc:spChg chg="mod">
          <ac:chgData name="Giorgia Mori" userId="S::giorgia.mori@sydney.edu.au::b9c2535d-2405-4de5-bcab-314c50006d75" providerId="AD" clId="Web-{812B9ED0-F342-554D-9A29-F70FF68915A9}" dt="2023-03-17T01:15:51.494" v="139" actId="20577"/>
          <ac:spMkLst>
            <pc:docMk/>
            <pc:sldMk cId="2310412150" sldId="436"/>
            <ac:spMk id="4" creationId="{21E7D3C2-DFA7-C4FA-73A8-9BCD84D9C1DF}"/>
          </ac:spMkLst>
        </pc:spChg>
      </pc:sldChg>
      <pc:sldChg chg="delSp modSp">
        <pc:chgData name="Giorgia Mori" userId="S::giorgia.mori@sydney.edu.au::b9c2535d-2405-4de5-bcab-314c50006d75" providerId="AD" clId="Web-{812B9ED0-F342-554D-9A29-F70FF68915A9}" dt="2023-03-17T04:25:37.899" v="766" actId="20577"/>
        <pc:sldMkLst>
          <pc:docMk/>
          <pc:sldMk cId="2362679140" sldId="437"/>
        </pc:sldMkLst>
        <pc:spChg chg="mod">
          <ac:chgData name="Giorgia Mori" userId="S::giorgia.mori@sydney.edu.au::b9c2535d-2405-4de5-bcab-314c50006d75" providerId="AD" clId="Web-{812B9ED0-F342-554D-9A29-F70FF68915A9}" dt="2023-03-17T01:20:04.158" v="165" actId="14100"/>
          <ac:spMkLst>
            <pc:docMk/>
            <pc:sldMk cId="2362679140" sldId="437"/>
            <ac:spMk id="4" creationId="{21E7D3C2-DFA7-C4FA-73A8-9BCD84D9C1DF}"/>
          </ac:spMkLst>
        </pc:spChg>
        <pc:spChg chg="del">
          <ac:chgData name="Giorgia Mori" userId="S::giorgia.mori@sydney.edu.au::b9c2535d-2405-4de5-bcab-314c50006d75" providerId="AD" clId="Web-{812B9ED0-F342-554D-9A29-F70FF68915A9}" dt="2023-03-17T01:20:56.986" v="167"/>
          <ac:spMkLst>
            <pc:docMk/>
            <pc:sldMk cId="2362679140" sldId="437"/>
            <ac:spMk id="5" creationId="{A1FCCA2D-4732-3462-3618-9511EB99E432}"/>
          </ac:spMkLst>
        </pc:spChg>
        <pc:spChg chg="mod">
          <ac:chgData name="Giorgia Mori" userId="S::giorgia.mori@sydney.edu.au::b9c2535d-2405-4de5-bcab-314c50006d75" providerId="AD" clId="Web-{812B9ED0-F342-554D-9A29-F70FF68915A9}" dt="2023-03-17T04:25:37.899" v="766" actId="20577"/>
          <ac:spMkLst>
            <pc:docMk/>
            <pc:sldMk cId="2362679140" sldId="437"/>
            <ac:spMk id="6" creationId="{D2913E10-E79B-7C19-B2C0-E1274067CA44}"/>
          </ac:spMkLst>
        </pc:spChg>
        <pc:picChg chg="ord">
          <ac:chgData name="Giorgia Mori" userId="S::giorgia.mori@sydney.edu.au::b9c2535d-2405-4de5-bcab-314c50006d75" providerId="AD" clId="Web-{812B9ED0-F342-554D-9A29-F70FF68915A9}" dt="2023-03-17T01:19:53.282" v="162"/>
          <ac:picMkLst>
            <pc:docMk/>
            <pc:sldMk cId="2362679140" sldId="437"/>
            <ac:picMk id="2" creationId="{1C311DEF-B4BC-5EEB-BAFC-6DD8AB3CEE84}"/>
          </ac:picMkLst>
        </pc:picChg>
      </pc:sldChg>
      <pc:sldChg chg="modSp">
        <pc:chgData name="Giorgia Mori" userId="S::giorgia.mori@sydney.edu.au::b9c2535d-2405-4de5-bcab-314c50006d75" providerId="AD" clId="Web-{812B9ED0-F342-554D-9A29-F70FF68915A9}" dt="2023-03-17T01:25:38.555" v="182"/>
        <pc:sldMkLst>
          <pc:docMk/>
          <pc:sldMk cId="933889655" sldId="439"/>
        </pc:sldMkLst>
        <pc:picChg chg="ord">
          <ac:chgData name="Giorgia Mori" userId="S::giorgia.mori@sydney.edu.au::b9c2535d-2405-4de5-bcab-314c50006d75" providerId="AD" clId="Web-{812B9ED0-F342-554D-9A29-F70FF68915A9}" dt="2023-03-17T01:25:38.555" v="182"/>
          <ac:picMkLst>
            <pc:docMk/>
            <pc:sldMk cId="933889655" sldId="439"/>
            <ac:picMk id="3" creationId="{F27A380B-C9CA-9475-6F28-E5D0CDC0C3FE}"/>
          </ac:picMkLst>
        </pc:picChg>
      </pc:sldChg>
      <pc:sldChg chg="modSp">
        <pc:chgData name="Giorgia Mori" userId="S::giorgia.mori@sydney.edu.au::b9c2535d-2405-4de5-bcab-314c50006d75" providerId="AD" clId="Web-{812B9ED0-F342-554D-9A29-F70FF68915A9}" dt="2023-03-17T04:57:50.985" v="882"/>
        <pc:sldMkLst>
          <pc:docMk/>
          <pc:sldMk cId="692415755" sldId="440"/>
        </pc:sldMkLst>
        <pc:spChg chg="mod">
          <ac:chgData name="Giorgia Mori" userId="S::giorgia.mori@sydney.edu.au::b9c2535d-2405-4de5-bcab-314c50006d75" providerId="AD" clId="Web-{812B9ED0-F342-554D-9A29-F70FF68915A9}" dt="2023-03-17T04:57:50.985" v="882"/>
          <ac:spMkLst>
            <pc:docMk/>
            <pc:sldMk cId="692415755" sldId="440"/>
            <ac:spMk id="3" creationId="{5F7E537F-C572-06A8-3F87-4BC6EADB8E78}"/>
          </ac:spMkLst>
        </pc:spChg>
      </pc:sldChg>
      <pc:sldChg chg="addSp delSp modSp modNotes">
        <pc:chgData name="Giorgia Mori" userId="S::giorgia.mori@sydney.edu.au::b9c2535d-2405-4de5-bcab-314c50006d75" providerId="AD" clId="Web-{812B9ED0-F342-554D-9A29-F70FF68915A9}" dt="2023-03-17T05:05:18.326" v="933" actId="20577"/>
        <pc:sldMkLst>
          <pc:docMk/>
          <pc:sldMk cId="1951286696" sldId="441"/>
        </pc:sldMkLst>
        <pc:spChg chg="del mod">
          <ac:chgData name="Giorgia Mori" userId="S::giorgia.mori@sydney.edu.au::b9c2535d-2405-4de5-bcab-314c50006d75" providerId="AD" clId="Web-{812B9ED0-F342-554D-9A29-F70FF68915A9}" dt="2023-03-17T05:01:26.304" v="893"/>
          <ac:spMkLst>
            <pc:docMk/>
            <pc:sldMk cId="1951286696" sldId="441"/>
            <ac:spMk id="2" creationId="{AD6033ED-44FB-7F3E-8552-90BEAA05A4CE}"/>
          </ac:spMkLst>
        </pc:spChg>
        <pc:spChg chg="mod">
          <ac:chgData name="Giorgia Mori" userId="S::giorgia.mori@sydney.edu.au::b9c2535d-2405-4de5-bcab-314c50006d75" providerId="AD" clId="Web-{812B9ED0-F342-554D-9A29-F70FF68915A9}" dt="2023-03-17T04:58:13.720" v="886"/>
          <ac:spMkLst>
            <pc:docMk/>
            <pc:sldMk cId="1951286696" sldId="441"/>
            <ac:spMk id="3" creationId="{565E5E96-851A-FBE1-4882-C4A1CE1D2FDA}"/>
          </ac:spMkLst>
        </pc:spChg>
        <pc:spChg chg="mod">
          <ac:chgData name="Giorgia Mori" userId="S::giorgia.mori@sydney.edu.au::b9c2535d-2405-4de5-bcab-314c50006d75" providerId="AD" clId="Web-{812B9ED0-F342-554D-9A29-F70FF68915A9}" dt="2023-03-17T05:05:18.326" v="933" actId="20577"/>
          <ac:spMkLst>
            <pc:docMk/>
            <pc:sldMk cId="1951286696" sldId="441"/>
            <ac:spMk id="7" creationId="{2063C29C-1BAA-4117-0145-9678E8D4DC89}"/>
          </ac:spMkLst>
        </pc:spChg>
        <pc:picChg chg="add mod">
          <ac:chgData name="Giorgia Mori" userId="S::giorgia.mori@sydney.edu.au::b9c2535d-2405-4de5-bcab-314c50006d75" providerId="AD" clId="Web-{812B9ED0-F342-554D-9A29-F70FF68915A9}" dt="2023-03-17T05:02:14.993" v="897" actId="1076"/>
          <ac:picMkLst>
            <pc:docMk/>
            <pc:sldMk cId="1951286696" sldId="441"/>
            <ac:picMk id="5" creationId="{BA51C814-178C-699B-5229-F9EA37C15625}"/>
          </ac:picMkLst>
        </pc:picChg>
      </pc:sldChg>
      <pc:sldChg chg="addSp modSp">
        <pc:chgData name="Giorgia Mori" userId="S::giorgia.mori@sydney.edu.au::b9c2535d-2405-4de5-bcab-314c50006d75" providerId="AD" clId="Web-{812B9ED0-F342-554D-9A29-F70FF68915A9}" dt="2023-03-17T05:39:21.509" v="997" actId="20577"/>
        <pc:sldMkLst>
          <pc:docMk/>
          <pc:sldMk cId="1720623876" sldId="445"/>
        </pc:sldMkLst>
        <pc:spChg chg="mod">
          <ac:chgData name="Giorgia Mori" userId="S::giorgia.mori@sydney.edu.au::b9c2535d-2405-4de5-bcab-314c50006d75" providerId="AD" clId="Web-{812B9ED0-F342-554D-9A29-F70FF68915A9}" dt="2023-03-17T05:39:01.602" v="995" actId="1076"/>
          <ac:spMkLst>
            <pc:docMk/>
            <pc:sldMk cId="1720623876" sldId="445"/>
            <ac:spMk id="3" creationId="{1175B72B-2ED7-58D7-B5C2-C54BF9FBAE8E}"/>
          </ac:spMkLst>
        </pc:spChg>
        <pc:spChg chg="add mod">
          <ac:chgData name="Giorgia Mori" userId="S::giorgia.mori@sydney.edu.au::b9c2535d-2405-4de5-bcab-314c50006d75" providerId="AD" clId="Web-{812B9ED0-F342-554D-9A29-F70FF68915A9}" dt="2023-03-17T05:39:21.509" v="997" actId="20577"/>
          <ac:spMkLst>
            <pc:docMk/>
            <pc:sldMk cId="1720623876" sldId="445"/>
            <ac:spMk id="4" creationId="{F302012C-82C6-FCEA-26B5-AF56F4E0DBDA}"/>
          </ac:spMkLst>
        </pc:spChg>
      </pc:sldChg>
      <pc:sldChg chg="modSp">
        <pc:chgData name="Giorgia Mori" userId="S::giorgia.mori@sydney.edu.au::b9c2535d-2405-4de5-bcab-314c50006d75" providerId="AD" clId="Web-{812B9ED0-F342-554D-9A29-F70FF68915A9}" dt="2023-03-17T05:26:36.633" v="935"/>
        <pc:sldMkLst>
          <pc:docMk/>
          <pc:sldMk cId="1149601366" sldId="446"/>
        </pc:sldMkLst>
        <pc:spChg chg="mod">
          <ac:chgData name="Giorgia Mori" userId="S::giorgia.mori@sydney.edu.au::b9c2535d-2405-4de5-bcab-314c50006d75" providerId="AD" clId="Web-{812B9ED0-F342-554D-9A29-F70FF68915A9}" dt="2023-03-17T05:26:36.633" v="935"/>
          <ac:spMkLst>
            <pc:docMk/>
            <pc:sldMk cId="1149601366" sldId="446"/>
            <ac:spMk id="3" creationId="{F266E42A-B5C1-787F-E8F1-326AA0360171}"/>
          </ac:spMkLst>
        </pc:spChg>
      </pc:sldChg>
      <pc:sldChg chg="modSp modNotes">
        <pc:chgData name="Giorgia Mori" userId="S::giorgia.mori@sydney.edu.au::b9c2535d-2405-4de5-bcab-314c50006d75" providerId="AD" clId="Web-{812B9ED0-F342-554D-9A29-F70FF68915A9}" dt="2023-03-17T05:40:18.777" v="1002"/>
        <pc:sldMkLst>
          <pc:docMk/>
          <pc:sldMk cId="1613324957" sldId="447"/>
        </pc:sldMkLst>
        <pc:spChg chg="mod">
          <ac:chgData name="Giorgia Mori" userId="S::giorgia.mori@sydney.edu.au::b9c2535d-2405-4de5-bcab-314c50006d75" providerId="AD" clId="Web-{812B9ED0-F342-554D-9A29-F70FF68915A9}" dt="2023-03-17T05:39:57.120" v="1000" actId="20577"/>
          <ac:spMkLst>
            <pc:docMk/>
            <pc:sldMk cId="1613324957" sldId="447"/>
            <ac:spMk id="9" creationId="{93F65614-099C-2DF4-860A-A471361B5A49}"/>
          </ac:spMkLst>
        </pc:spChg>
      </pc:sldChg>
      <pc:sldChg chg="addSp delSp modSp modNotes">
        <pc:chgData name="Giorgia Mori" userId="S::giorgia.mori@sydney.edu.au::b9c2535d-2405-4de5-bcab-314c50006d75" providerId="AD" clId="Web-{812B9ED0-F342-554D-9A29-F70FF68915A9}" dt="2023-03-17T05:26:55.055" v="937" actId="20577"/>
        <pc:sldMkLst>
          <pc:docMk/>
          <pc:sldMk cId="2191045404" sldId="451"/>
        </pc:sldMkLst>
        <pc:spChg chg="del mod">
          <ac:chgData name="Giorgia Mori" userId="S::giorgia.mori@sydney.edu.au::b9c2535d-2405-4de5-bcab-314c50006d75" providerId="AD" clId="Web-{812B9ED0-F342-554D-9A29-F70FF68915A9}" dt="2023-03-17T01:41:24.797" v="195"/>
          <ac:spMkLst>
            <pc:docMk/>
            <pc:sldMk cId="2191045404" sldId="451"/>
            <ac:spMk id="2" creationId="{13DDD9CF-804A-16AD-7D2C-1E25437D7C7E}"/>
          </ac:spMkLst>
        </pc:spChg>
        <pc:spChg chg="mod">
          <ac:chgData name="Giorgia Mori" userId="S::giorgia.mori@sydney.edu.au::b9c2535d-2405-4de5-bcab-314c50006d75" providerId="AD" clId="Web-{812B9ED0-F342-554D-9A29-F70FF68915A9}" dt="2023-03-17T05:26:55.055" v="937" actId="20577"/>
          <ac:spMkLst>
            <pc:docMk/>
            <pc:sldMk cId="2191045404" sldId="451"/>
            <ac:spMk id="3" creationId="{B1729448-5F50-50CE-2334-014CEF097024}"/>
          </ac:spMkLst>
        </pc:spChg>
        <pc:spChg chg="add del mod">
          <ac:chgData name="Giorgia Mori" userId="S::giorgia.mori@sydney.edu.au::b9c2535d-2405-4de5-bcab-314c50006d75" providerId="AD" clId="Web-{812B9ED0-F342-554D-9A29-F70FF68915A9}" dt="2023-03-17T01:41:22.969" v="194"/>
          <ac:spMkLst>
            <pc:docMk/>
            <pc:sldMk cId="2191045404" sldId="451"/>
            <ac:spMk id="5" creationId="{0B1F0047-EA69-982F-7E88-023E48A901F0}"/>
          </ac:spMkLst>
        </pc:spChg>
        <pc:spChg chg="add del mod">
          <ac:chgData name="Giorgia Mori" userId="S::giorgia.mori@sydney.edu.au::b9c2535d-2405-4de5-bcab-314c50006d75" providerId="AD" clId="Web-{812B9ED0-F342-554D-9A29-F70FF68915A9}" dt="2023-03-17T01:45:04.084" v="197"/>
          <ac:spMkLst>
            <pc:docMk/>
            <pc:sldMk cId="2191045404" sldId="451"/>
            <ac:spMk id="7" creationId="{10DE2F77-E0D5-74E8-1A95-F9734386D757}"/>
          </ac:spMkLst>
        </pc:spChg>
        <pc:spChg chg="add mod">
          <ac:chgData name="Giorgia Mori" userId="S::giorgia.mori@sydney.edu.au::b9c2535d-2405-4de5-bcab-314c50006d75" providerId="AD" clId="Web-{812B9ED0-F342-554D-9A29-F70FF68915A9}" dt="2023-03-17T02:13:01.921" v="496" actId="1076"/>
          <ac:spMkLst>
            <pc:docMk/>
            <pc:sldMk cId="2191045404" sldId="451"/>
            <ac:spMk id="9" creationId="{D896CD85-FC19-4442-462B-D30650A1EE13}"/>
          </ac:spMkLst>
        </pc:spChg>
        <pc:spChg chg="add mod">
          <ac:chgData name="Giorgia Mori" userId="S::giorgia.mori@sydney.edu.au::b9c2535d-2405-4de5-bcab-314c50006d75" providerId="AD" clId="Web-{812B9ED0-F342-554D-9A29-F70FF68915A9}" dt="2023-03-17T02:10:43.855" v="255" actId="1076"/>
          <ac:spMkLst>
            <pc:docMk/>
            <pc:sldMk cId="2191045404" sldId="451"/>
            <ac:spMk id="10" creationId="{A8BFBC42-B8FE-B64A-D784-09743B5E1FCB}"/>
          </ac:spMkLst>
        </pc:spChg>
        <pc:spChg chg="add mod">
          <ac:chgData name="Giorgia Mori" userId="S::giorgia.mori@sydney.edu.au::b9c2535d-2405-4de5-bcab-314c50006d75" providerId="AD" clId="Web-{812B9ED0-F342-554D-9A29-F70FF68915A9}" dt="2023-03-17T02:13:01.937" v="497" actId="1076"/>
          <ac:spMkLst>
            <pc:docMk/>
            <pc:sldMk cId="2191045404" sldId="451"/>
            <ac:spMk id="11" creationId="{6236F8D4-1496-2895-6C18-F9CFBD9D76E8}"/>
          </ac:spMkLst>
        </pc:spChg>
        <pc:spChg chg="add mod">
          <ac:chgData name="Giorgia Mori" userId="S::giorgia.mori@sydney.edu.au::b9c2535d-2405-4de5-bcab-314c50006d75" providerId="AD" clId="Web-{812B9ED0-F342-554D-9A29-F70FF68915A9}" dt="2023-03-17T02:13:01.952" v="498" actId="1076"/>
          <ac:spMkLst>
            <pc:docMk/>
            <pc:sldMk cId="2191045404" sldId="451"/>
            <ac:spMk id="12" creationId="{748C91D0-B9E4-40C3-2CD7-19EA6A1C2D93}"/>
          </ac:spMkLst>
        </pc:spChg>
        <pc:spChg chg="add mod">
          <ac:chgData name="Giorgia Mori" userId="S::giorgia.mori@sydney.edu.au::b9c2535d-2405-4de5-bcab-314c50006d75" providerId="AD" clId="Web-{812B9ED0-F342-554D-9A29-F70FF68915A9}" dt="2023-03-17T02:10:43.840" v="254" actId="1076"/>
          <ac:spMkLst>
            <pc:docMk/>
            <pc:sldMk cId="2191045404" sldId="451"/>
            <ac:spMk id="13" creationId="{141BEAA8-3E35-C7E1-DEF5-1B14077DE443}"/>
          </ac:spMkLst>
        </pc:spChg>
        <pc:spChg chg="add mod">
          <ac:chgData name="Giorgia Mori" userId="S::giorgia.mori@sydney.edu.au::b9c2535d-2405-4de5-bcab-314c50006d75" providerId="AD" clId="Web-{812B9ED0-F342-554D-9A29-F70FF68915A9}" dt="2023-03-17T02:13:01.983" v="499" actId="1076"/>
          <ac:spMkLst>
            <pc:docMk/>
            <pc:sldMk cId="2191045404" sldId="451"/>
            <ac:spMk id="14" creationId="{7F40F5E3-C999-0646-3AC0-0C2E6B6A0133}"/>
          </ac:spMkLst>
        </pc:spChg>
        <pc:spChg chg="add mod">
          <ac:chgData name="Giorgia Mori" userId="S::giorgia.mori@sydney.edu.au::b9c2535d-2405-4de5-bcab-314c50006d75" providerId="AD" clId="Web-{812B9ED0-F342-554D-9A29-F70FF68915A9}" dt="2023-03-17T02:13:01.999" v="500" actId="1076"/>
          <ac:spMkLst>
            <pc:docMk/>
            <pc:sldMk cId="2191045404" sldId="451"/>
            <ac:spMk id="15" creationId="{E3807963-6C2B-8E9F-40B2-32B20933B720}"/>
          </ac:spMkLst>
        </pc:spChg>
        <pc:spChg chg="add mod">
          <ac:chgData name="Giorgia Mori" userId="S::giorgia.mori@sydney.edu.au::b9c2535d-2405-4de5-bcab-314c50006d75" providerId="AD" clId="Web-{812B9ED0-F342-554D-9A29-F70FF68915A9}" dt="2023-03-17T02:10:43.793" v="250" actId="1076"/>
          <ac:spMkLst>
            <pc:docMk/>
            <pc:sldMk cId="2191045404" sldId="451"/>
            <ac:spMk id="16" creationId="{A2A82838-6599-FF15-BDBB-751ED50E291B}"/>
          </ac:spMkLst>
        </pc:spChg>
        <pc:spChg chg="add mod">
          <ac:chgData name="Giorgia Mori" userId="S::giorgia.mori@sydney.edu.au::b9c2535d-2405-4de5-bcab-314c50006d75" providerId="AD" clId="Web-{812B9ED0-F342-554D-9A29-F70FF68915A9}" dt="2023-03-17T02:10:43.764" v="249" actId="1076"/>
          <ac:spMkLst>
            <pc:docMk/>
            <pc:sldMk cId="2191045404" sldId="451"/>
            <ac:spMk id="17" creationId="{37293971-8BD4-F7E7-9FE3-26671B67A8F5}"/>
          </ac:spMkLst>
        </pc:spChg>
        <pc:spChg chg="add mod">
          <ac:chgData name="Giorgia Mori" userId="S::giorgia.mori@sydney.edu.au::b9c2535d-2405-4de5-bcab-314c50006d75" providerId="AD" clId="Web-{812B9ED0-F342-554D-9A29-F70FF68915A9}" dt="2023-03-17T02:12:50.389" v="495" actId="1076"/>
          <ac:spMkLst>
            <pc:docMk/>
            <pc:sldMk cId="2191045404" sldId="451"/>
            <ac:spMk id="18" creationId="{DCA31D84-494C-97F8-B7A3-59518331A4F0}"/>
          </ac:spMkLst>
        </pc:spChg>
        <pc:spChg chg="add mod">
          <ac:chgData name="Giorgia Mori" userId="S::giorgia.mori@sydney.edu.au::b9c2535d-2405-4de5-bcab-314c50006d75" providerId="AD" clId="Web-{812B9ED0-F342-554D-9A29-F70FF68915A9}" dt="2023-03-17T02:11:13.871" v="266" actId="1076"/>
          <ac:spMkLst>
            <pc:docMk/>
            <pc:sldMk cId="2191045404" sldId="451"/>
            <ac:spMk id="19" creationId="{50786689-6A8E-3158-B6BD-BBF681F502AE}"/>
          </ac:spMkLst>
        </pc:spChg>
        <pc:spChg chg="add mod">
          <ac:chgData name="Giorgia Mori" userId="S::giorgia.mori@sydney.edu.au::b9c2535d-2405-4de5-bcab-314c50006d75" providerId="AD" clId="Web-{812B9ED0-F342-554D-9A29-F70FF68915A9}" dt="2023-03-17T02:13:13.593" v="502" actId="1076"/>
          <ac:spMkLst>
            <pc:docMk/>
            <pc:sldMk cId="2191045404" sldId="451"/>
            <ac:spMk id="20" creationId="{A0CA8728-77AD-F837-3A0E-40C323D1CCAD}"/>
          </ac:spMkLst>
        </pc:spChg>
        <pc:spChg chg="add mod">
          <ac:chgData name="Giorgia Mori" userId="S::giorgia.mori@sydney.edu.au::b9c2535d-2405-4de5-bcab-314c50006d75" providerId="AD" clId="Web-{812B9ED0-F342-554D-9A29-F70FF68915A9}" dt="2023-03-17T02:12:17.467" v="479" actId="1076"/>
          <ac:spMkLst>
            <pc:docMk/>
            <pc:sldMk cId="2191045404" sldId="451"/>
            <ac:spMk id="21" creationId="{A992D050-4D26-9037-7EC1-E370AE7AF937}"/>
          </ac:spMkLst>
        </pc:spChg>
        <pc:spChg chg="add mod">
          <ac:chgData name="Giorgia Mori" userId="S::giorgia.mori@sydney.edu.au::b9c2535d-2405-4de5-bcab-314c50006d75" providerId="AD" clId="Web-{812B9ED0-F342-554D-9A29-F70FF68915A9}" dt="2023-03-17T02:13:13.624" v="503" actId="1076"/>
          <ac:spMkLst>
            <pc:docMk/>
            <pc:sldMk cId="2191045404" sldId="451"/>
            <ac:spMk id="22" creationId="{0643EDC8-39E3-0BC1-BE4A-1CF6E5DAC1A0}"/>
          </ac:spMkLst>
        </pc:spChg>
        <pc:spChg chg="add mod">
          <ac:chgData name="Giorgia Mori" userId="S::giorgia.mori@sydney.edu.au::b9c2535d-2405-4de5-bcab-314c50006d75" providerId="AD" clId="Web-{812B9ED0-F342-554D-9A29-F70FF68915A9}" dt="2023-03-17T02:13:13.640" v="504" actId="1076"/>
          <ac:spMkLst>
            <pc:docMk/>
            <pc:sldMk cId="2191045404" sldId="451"/>
            <ac:spMk id="23" creationId="{6BFB4ACA-F2C1-43BF-542F-B2FCC3BE72DD}"/>
          </ac:spMkLst>
        </pc:spChg>
        <pc:spChg chg="add mod">
          <ac:chgData name="Giorgia Mori" userId="S::giorgia.mori@sydney.edu.au::b9c2535d-2405-4de5-bcab-314c50006d75" providerId="AD" clId="Web-{812B9ED0-F342-554D-9A29-F70FF68915A9}" dt="2023-03-17T02:12:17.529" v="482" actId="1076"/>
          <ac:spMkLst>
            <pc:docMk/>
            <pc:sldMk cId="2191045404" sldId="451"/>
            <ac:spMk id="24" creationId="{5DC0E9D7-D463-6D3D-2575-922C4F5CEDFF}"/>
          </ac:spMkLst>
        </pc:spChg>
        <pc:spChg chg="add mod">
          <ac:chgData name="Giorgia Mori" userId="S::giorgia.mori@sydney.edu.au::b9c2535d-2405-4de5-bcab-314c50006d75" providerId="AD" clId="Web-{812B9ED0-F342-554D-9A29-F70FF68915A9}" dt="2023-03-17T02:13:13.640" v="505" actId="1076"/>
          <ac:spMkLst>
            <pc:docMk/>
            <pc:sldMk cId="2191045404" sldId="451"/>
            <ac:spMk id="25" creationId="{7770E8B4-8513-CF1C-F73B-07E29D1232ED}"/>
          </ac:spMkLst>
        </pc:spChg>
        <pc:spChg chg="add mod">
          <ac:chgData name="Giorgia Mori" userId="S::giorgia.mori@sydney.edu.au::b9c2535d-2405-4de5-bcab-314c50006d75" providerId="AD" clId="Web-{812B9ED0-F342-554D-9A29-F70FF68915A9}" dt="2023-03-17T02:13:13.656" v="506" actId="1076"/>
          <ac:spMkLst>
            <pc:docMk/>
            <pc:sldMk cId="2191045404" sldId="451"/>
            <ac:spMk id="26" creationId="{D0A4C66A-FD02-6A82-36FE-60856557FB8E}"/>
          </ac:spMkLst>
        </pc:spChg>
        <pc:spChg chg="add mod">
          <ac:chgData name="Giorgia Mori" userId="S::giorgia.mori@sydney.edu.au::b9c2535d-2405-4de5-bcab-314c50006d75" providerId="AD" clId="Web-{812B9ED0-F342-554D-9A29-F70FF68915A9}" dt="2023-03-17T02:13:06.124" v="501" actId="1076"/>
          <ac:spMkLst>
            <pc:docMk/>
            <pc:sldMk cId="2191045404" sldId="451"/>
            <ac:spMk id="27" creationId="{AD5D405B-50B1-4951-4DCB-FC086E3F6D04}"/>
          </ac:spMkLst>
        </pc:spChg>
        <pc:spChg chg="add mod">
          <ac:chgData name="Giorgia Mori" userId="S::giorgia.mori@sydney.edu.au::b9c2535d-2405-4de5-bcab-314c50006d75" providerId="AD" clId="Web-{812B9ED0-F342-554D-9A29-F70FF68915A9}" dt="2023-03-17T02:12:43.155" v="494" actId="1076"/>
          <ac:spMkLst>
            <pc:docMk/>
            <pc:sldMk cId="2191045404" sldId="451"/>
            <ac:spMk id="28" creationId="{506D7A71-2C25-30E0-2039-7191F67C3089}"/>
          </ac:spMkLst>
        </pc:spChg>
        <pc:spChg chg="add mod">
          <ac:chgData name="Giorgia Mori" userId="S::giorgia.mori@sydney.edu.au::b9c2535d-2405-4de5-bcab-314c50006d75" providerId="AD" clId="Web-{812B9ED0-F342-554D-9A29-F70FF68915A9}" dt="2023-03-17T02:12:35.999" v="493" actId="1076"/>
          <ac:spMkLst>
            <pc:docMk/>
            <pc:sldMk cId="2191045404" sldId="451"/>
            <ac:spMk id="29" creationId="{3644A7E5-5040-7733-3AE4-FC884903C89C}"/>
          </ac:spMkLst>
        </pc:spChg>
        <pc:spChg chg="add mod">
          <ac:chgData name="Giorgia Mori" userId="S::giorgia.mori@sydney.edu.au::b9c2535d-2405-4de5-bcab-314c50006d75" providerId="AD" clId="Web-{812B9ED0-F342-554D-9A29-F70FF68915A9}" dt="2023-03-17T02:12:26.217" v="490" actId="20577"/>
          <ac:spMkLst>
            <pc:docMk/>
            <pc:sldMk cId="2191045404" sldId="451"/>
            <ac:spMk id="30" creationId="{124A4118-F693-D9B0-0A96-61D6BE4BA511}"/>
          </ac:spMkLst>
        </pc:spChg>
        <pc:spChg chg="add del">
          <ac:chgData name="Giorgia Mori" userId="S::giorgia.mori@sydney.edu.au::b9c2535d-2405-4de5-bcab-314c50006d75" providerId="AD" clId="Web-{812B9ED0-F342-554D-9A29-F70FF68915A9}" dt="2023-03-17T02:12:08.545" v="477"/>
          <ac:spMkLst>
            <pc:docMk/>
            <pc:sldMk cId="2191045404" sldId="451"/>
            <ac:spMk id="31" creationId="{7E669B05-B973-E4AA-D091-DB1ECD6F6F90}"/>
          </ac:spMkLst>
        </pc:spChg>
        <pc:spChg chg="add del">
          <ac:chgData name="Giorgia Mori" userId="S::giorgia.mori@sydney.edu.au::b9c2535d-2405-4de5-bcab-314c50006d75" providerId="AD" clId="Web-{812B9ED0-F342-554D-9A29-F70FF68915A9}" dt="2023-03-17T02:12:08.545" v="476"/>
          <ac:spMkLst>
            <pc:docMk/>
            <pc:sldMk cId="2191045404" sldId="451"/>
            <ac:spMk id="32" creationId="{BB6FB3EC-81C9-7C4E-D75C-641F124AC548}"/>
          </ac:spMkLst>
        </pc:spChg>
        <pc:spChg chg="add del">
          <ac:chgData name="Giorgia Mori" userId="S::giorgia.mori@sydney.edu.au::b9c2535d-2405-4de5-bcab-314c50006d75" providerId="AD" clId="Web-{812B9ED0-F342-554D-9A29-F70FF68915A9}" dt="2023-03-17T02:12:08.545" v="475"/>
          <ac:spMkLst>
            <pc:docMk/>
            <pc:sldMk cId="2191045404" sldId="451"/>
            <ac:spMk id="33" creationId="{F0538164-D11B-E3FC-283F-F0519115ADDD}"/>
          </ac:spMkLst>
        </pc:spChg>
        <pc:spChg chg="add del">
          <ac:chgData name="Giorgia Mori" userId="S::giorgia.mori@sydney.edu.au::b9c2535d-2405-4de5-bcab-314c50006d75" providerId="AD" clId="Web-{812B9ED0-F342-554D-9A29-F70FF68915A9}" dt="2023-03-17T02:12:08.545" v="474"/>
          <ac:spMkLst>
            <pc:docMk/>
            <pc:sldMk cId="2191045404" sldId="451"/>
            <ac:spMk id="34" creationId="{D83A3988-F2F7-7B10-B192-E3CC0BD8CC4F}"/>
          </ac:spMkLst>
        </pc:spChg>
        <pc:spChg chg="add del">
          <ac:chgData name="Giorgia Mori" userId="S::giorgia.mori@sydney.edu.au::b9c2535d-2405-4de5-bcab-314c50006d75" providerId="AD" clId="Web-{812B9ED0-F342-554D-9A29-F70FF68915A9}" dt="2023-03-17T02:12:08.545" v="473"/>
          <ac:spMkLst>
            <pc:docMk/>
            <pc:sldMk cId="2191045404" sldId="451"/>
            <ac:spMk id="35" creationId="{112578DD-AD23-3277-7932-7B46606B20F2}"/>
          </ac:spMkLst>
        </pc:spChg>
        <pc:spChg chg="add del">
          <ac:chgData name="Giorgia Mori" userId="S::giorgia.mori@sydney.edu.au::b9c2535d-2405-4de5-bcab-314c50006d75" providerId="AD" clId="Web-{812B9ED0-F342-554D-9A29-F70FF68915A9}" dt="2023-03-17T02:12:08.545" v="472"/>
          <ac:spMkLst>
            <pc:docMk/>
            <pc:sldMk cId="2191045404" sldId="451"/>
            <ac:spMk id="36" creationId="{E9B5CCDF-183E-D52C-61A8-4414850F6B03}"/>
          </ac:spMkLst>
        </pc:spChg>
        <pc:spChg chg="add del">
          <ac:chgData name="Giorgia Mori" userId="S::giorgia.mori@sydney.edu.au::b9c2535d-2405-4de5-bcab-314c50006d75" providerId="AD" clId="Web-{812B9ED0-F342-554D-9A29-F70FF68915A9}" dt="2023-03-17T02:12:08.545" v="471"/>
          <ac:spMkLst>
            <pc:docMk/>
            <pc:sldMk cId="2191045404" sldId="451"/>
            <ac:spMk id="37" creationId="{B9586357-0DC5-6AF1-E01B-3371791A9825}"/>
          </ac:spMkLst>
        </pc:spChg>
        <pc:spChg chg="add del">
          <ac:chgData name="Giorgia Mori" userId="S::giorgia.mori@sydney.edu.au::b9c2535d-2405-4de5-bcab-314c50006d75" providerId="AD" clId="Web-{812B9ED0-F342-554D-9A29-F70FF68915A9}" dt="2023-03-17T02:12:08.545" v="470"/>
          <ac:spMkLst>
            <pc:docMk/>
            <pc:sldMk cId="2191045404" sldId="451"/>
            <ac:spMk id="38" creationId="{6D0630BD-25D7-C520-DF5A-9CCC77D592B2}"/>
          </ac:spMkLst>
        </pc:spChg>
        <pc:spChg chg="add del">
          <ac:chgData name="Giorgia Mori" userId="S::giorgia.mori@sydney.edu.au::b9c2535d-2405-4de5-bcab-314c50006d75" providerId="AD" clId="Web-{812B9ED0-F342-554D-9A29-F70FF68915A9}" dt="2023-03-17T02:12:08.545" v="469"/>
          <ac:spMkLst>
            <pc:docMk/>
            <pc:sldMk cId="2191045404" sldId="451"/>
            <ac:spMk id="39" creationId="{E2EE29E6-11C8-CD33-7601-897FB0E51AE1}"/>
          </ac:spMkLst>
        </pc:spChg>
        <pc:spChg chg="add del">
          <ac:chgData name="Giorgia Mori" userId="S::giorgia.mori@sydney.edu.au::b9c2535d-2405-4de5-bcab-314c50006d75" providerId="AD" clId="Web-{812B9ED0-F342-554D-9A29-F70FF68915A9}" dt="2023-03-17T02:12:08.545" v="468"/>
          <ac:spMkLst>
            <pc:docMk/>
            <pc:sldMk cId="2191045404" sldId="451"/>
            <ac:spMk id="40" creationId="{9CA803C4-2054-FC9F-E410-59F054D755FF}"/>
          </ac:spMkLst>
        </pc:spChg>
        <pc:spChg chg="add del">
          <ac:chgData name="Giorgia Mori" userId="S::giorgia.mori@sydney.edu.au::b9c2535d-2405-4de5-bcab-314c50006d75" providerId="AD" clId="Web-{812B9ED0-F342-554D-9A29-F70FF68915A9}" dt="2023-03-17T02:12:08.545" v="467"/>
          <ac:spMkLst>
            <pc:docMk/>
            <pc:sldMk cId="2191045404" sldId="451"/>
            <ac:spMk id="41" creationId="{978BC392-BEC7-22EB-E94A-1CEB1132B0B2}"/>
          </ac:spMkLst>
        </pc:spChg>
        <pc:spChg chg="add del">
          <ac:chgData name="Giorgia Mori" userId="S::giorgia.mori@sydney.edu.au::b9c2535d-2405-4de5-bcab-314c50006d75" providerId="AD" clId="Web-{812B9ED0-F342-554D-9A29-F70FF68915A9}" dt="2023-03-17T02:12:08.545" v="466"/>
          <ac:spMkLst>
            <pc:docMk/>
            <pc:sldMk cId="2191045404" sldId="451"/>
            <ac:spMk id="42" creationId="{84673713-963B-F747-C8A3-6272454792FE}"/>
          </ac:spMkLst>
        </pc:spChg>
        <pc:spChg chg="add del">
          <ac:chgData name="Giorgia Mori" userId="S::giorgia.mori@sydney.edu.au::b9c2535d-2405-4de5-bcab-314c50006d75" providerId="AD" clId="Web-{812B9ED0-F342-554D-9A29-F70FF68915A9}" dt="2023-03-17T02:12:08.545" v="465"/>
          <ac:spMkLst>
            <pc:docMk/>
            <pc:sldMk cId="2191045404" sldId="451"/>
            <ac:spMk id="43" creationId="{B1A8C82C-2D8D-E2A9-2BAA-628B86C92BBD}"/>
          </ac:spMkLst>
        </pc:spChg>
        <pc:spChg chg="add del">
          <ac:chgData name="Giorgia Mori" userId="S::giorgia.mori@sydney.edu.au::b9c2535d-2405-4de5-bcab-314c50006d75" providerId="AD" clId="Web-{812B9ED0-F342-554D-9A29-F70FF68915A9}" dt="2023-03-17T02:12:08.545" v="464"/>
          <ac:spMkLst>
            <pc:docMk/>
            <pc:sldMk cId="2191045404" sldId="451"/>
            <ac:spMk id="44" creationId="{E493FCCC-9626-C1DC-389D-1463ED049D00}"/>
          </ac:spMkLst>
        </pc:spChg>
        <pc:spChg chg="add del">
          <ac:chgData name="Giorgia Mori" userId="S::giorgia.mori@sydney.edu.au::b9c2535d-2405-4de5-bcab-314c50006d75" providerId="AD" clId="Web-{812B9ED0-F342-554D-9A29-F70FF68915A9}" dt="2023-03-17T02:12:08.545" v="463"/>
          <ac:spMkLst>
            <pc:docMk/>
            <pc:sldMk cId="2191045404" sldId="451"/>
            <ac:spMk id="45" creationId="{D8F7CD67-81CC-82C6-FA3B-B3F343172FC6}"/>
          </ac:spMkLst>
        </pc:spChg>
        <pc:spChg chg="add del">
          <ac:chgData name="Giorgia Mori" userId="S::giorgia.mori@sydney.edu.au::b9c2535d-2405-4de5-bcab-314c50006d75" providerId="AD" clId="Web-{812B9ED0-F342-554D-9A29-F70FF68915A9}" dt="2023-03-17T02:12:08.545" v="462"/>
          <ac:spMkLst>
            <pc:docMk/>
            <pc:sldMk cId="2191045404" sldId="451"/>
            <ac:spMk id="46" creationId="{893D1A59-54FD-E783-B8B4-0655CF9268D4}"/>
          </ac:spMkLst>
        </pc:spChg>
        <pc:spChg chg="add del">
          <ac:chgData name="Giorgia Mori" userId="S::giorgia.mori@sydney.edu.au::b9c2535d-2405-4de5-bcab-314c50006d75" providerId="AD" clId="Web-{812B9ED0-F342-554D-9A29-F70FF68915A9}" dt="2023-03-17T02:12:08.545" v="461"/>
          <ac:spMkLst>
            <pc:docMk/>
            <pc:sldMk cId="2191045404" sldId="451"/>
            <ac:spMk id="47" creationId="{5BC34D01-2692-2E9E-B1F9-115DE8A6CBF9}"/>
          </ac:spMkLst>
        </pc:spChg>
        <pc:spChg chg="add del">
          <ac:chgData name="Giorgia Mori" userId="S::giorgia.mori@sydney.edu.au::b9c2535d-2405-4de5-bcab-314c50006d75" providerId="AD" clId="Web-{812B9ED0-F342-554D-9A29-F70FF68915A9}" dt="2023-03-17T02:12:08.545" v="460"/>
          <ac:spMkLst>
            <pc:docMk/>
            <pc:sldMk cId="2191045404" sldId="451"/>
            <ac:spMk id="48" creationId="{5C3E218E-8BAA-31CB-849F-558E4CCD5EDD}"/>
          </ac:spMkLst>
        </pc:spChg>
        <pc:spChg chg="add del">
          <ac:chgData name="Giorgia Mori" userId="S::giorgia.mori@sydney.edu.au::b9c2535d-2405-4de5-bcab-314c50006d75" providerId="AD" clId="Web-{812B9ED0-F342-554D-9A29-F70FF68915A9}" dt="2023-03-17T02:12:08.545" v="459"/>
          <ac:spMkLst>
            <pc:docMk/>
            <pc:sldMk cId="2191045404" sldId="451"/>
            <ac:spMk id="49" creationId="{63AD602B-F863-3335-57EE-699326A1864B}"/>
          </ac:spMkLst>
        </pc:spChg>
        <pc:spChg chg="add del">
          <ac:chgData name="Giorgia Mori" userId="S::giorgia.mori@sydney.edu.au::b9c2535d-2405-4de5-bcab-314c50006d75" providerId="AD" clId="Web-{812B9ED0-F342-554D-9A29-F70FF68915A9}" dt="2023-03-17T02:12:08.545" v="458"/>
          <ac:spMkLst>
            <pc:docMk/>
            <pc:sldMk cId="2191045404" sldId="451"/>
            <ac:spMk id="50" creationId="{FBD07ECF-D5C6-E899-CB4D-B45353E2BD82}"/>
          </ac:spMkLst>
        </pc:spChg>
        <pc:spChg chg="add del">
          <ac:chgData name="Giorgia Mori" userId="S::giorgia.mori@sydney.edu.au::b9c2535d-2405-4de5-bcab-314c50006d75" providerId="AD" clId="Web-{812B9ED0-F342-554D-9A29-F70FF68915A9}" dt="2023-03-17T02:12:08.545" v="457"/>
          <ac:spMkLst>
            <pc:docMk/>
            <pc:sldMk cId="2191045404" sldId="451"/>
            <ac:spMk id="51" creationId="{FA88B980-4BE0-4628-6F59-90760F692C61}"/>
          </ac:spMkLst>
        </pc:spChg>
        <pc:spChg chg="add del">
          <ac:chgData name="Giorgia Mori" userId="S::giorgia.mori@sydney.edu.au::b9c2535d-2405-4de5-bcab-314c50006d75" providerId="AD" clId="Web-{812B9ED0-F342-554D-9A29-F70FF68915A9}" dt="2023-03-17T02:12:08.545" v="456"/>
          <ac:spMkLst>
            <pc:docMk/>
            <pc:sldMk cId="2191045404" sldId="451"/>
            <ac:spMk id="52" creationId="{12AE64DA-2321-2529-5EB7-1C505E2A441F}"/>
          </ac:spMkLst>
        </pc:spChg>
        <pc:spChg chg="add del">
          <ac:chgData name="Giorgia Mori" userId="S::giorgia.mori@sydney.edu.au::b9c2535d-2405-4de5-bcab-314c50006d75" providerId="AD" clId="Web-{812B9ED0-F342-554D-9A29-F70FF68915A9}" dt="2023-03-17T02:12:08.545" v="455"/>
          <ac:spMkLst>
            <pc:docMk/>
            <pc:sldMk cId="2191045404" sldId="451"/>
            <ac:spMk id="53" creationId="{CC2928A3-1FD1-3B67-2D65-D77912E5B99B}"/>
          </ac:spMkLst>
        </pc:spChg>
        <pc:spChg chg="add del">
          <ac:chgData name="Giorgia Mori" userId="S::giorgia.mori@sydney.edu.au::b9c2535d-2405-4de5-bcab-314c50006d75" providerId="AD" clId="Web-{812B9ED0-F342-554D-9A29-F70FF68915A9}" dt="2023-03-17T02:12:08.545" v="454"/>
          <ac:spMkLst>
            <pc:docMk/>
            <pc:sldMk cId="2191045404" sldId="451"/>
            <ac:spMk id="54" creationId="{5D577840-D54D-362C-7C22-72B90CABFC33}"/>
          </ac:spMkLst>
        </pc:spChg>
        <pc:spChg chg="add del">
          <ac:chgData name="Giorgia Mori" userId="S::giorgia.mori@sydney.edu.au::b9c2535d-2405-4de5-bcab-314c50006d75" providerId="AD" clId="Web-{812B9ED0-F342-554D-9A29-F70FF68915A9}" dt="2023-03-17T02:12:08.545" v="453"/>
          <ac:spMkLst>
            <pc:docMk/>
            <pc:sldMk cId="2191045404" sldId="451"/>
            <ac:spMk id="55" creationId="{8A707D85-D444-1490-9B89-FC34B7D77D50}"/>
          </ac:spMkLst>
        </pc:spChg>
        <pc:spChg chg="add del">
          <ac:chgData name="Giorgia Mori" userId="S::giorgia.mori@sydney.edu.au::b9c2535d-2405-4de5-bcab-314c50006d75" providerId="AD" clId="Web-{812B9ED0-F342-554D-9A29-F70FF68915A9}" dt="2023-03-17T02:12:08.545" v="452"/>
          <ac:spMkLst>
            <pc:docMk/>
            <pc:sldMk cId="2191045404" sldId="451"/>
            <ac:spMk id="56" creationId="{76D1DB5C-2581-9540-9598-5CFD31675B54}"/>
          </ac:spMkLst>
        </pc:spChg>
        <pc:spChg chg="add del">
          <ac:chgData name="Giorgia Mori" userId="S::giorgia.mori@sydney.edu.au::b9c2535d-2405-4de5-bcab-314c50006d75" providerId="AD" clId="Web-{812B9ED0-F342-554D-9A29-F70FF68915A9}" dt="2023-03-17T02:12:08.545" v="451"/>
          <ac:spMkLst>
            <pc:docMk/>
            <pc:sldMk cId="2191045404" sldId="451"/>
            <ac:spMk id="57" creationId="{F17C2111-496E-3F08-A1B3-B776BBB197DD}"/>
          </ac:spMkLst>
        </pc:spChg>
        <pc:spChg chg="add del">
          <ac:chgData name="Giorgia Mori" userId="S::giorgia.mori@sydney.edu.au::b9c2535d-2405-4de5-bcab-314c50006d75" providerId="AD" clId="Web-{812B9ED0-F342-554D-9A29-F70FF68915A9}" dt="2023-03-17T02:12:08.529" v="450"/>
          <ac:spMkLst>
            <pc:docMk/>
            <pc:sldMk cId="2191045404" sldId="451"/>
            <ac:spMk id="58" creationId="{196712E5-8380-522A-B016-9E18361B0413}"/>
          </ac:spMkLst>
        </pc:spChg>
        <pc:spChg chg="add del">
          <ac:chgData name="Giorgia Mori" userId="S::giorgia.mori@sydney.edu.au::b9c2535d-2405-4de5-bcab-314c50006d75" providerId="AD" clId="Web-{812B9ED0-F342-554D-9A29-F70FF68915A9}" dt="2023-03-17T02:12:08.529" v="449"/>
          <ac:spMkLst>
            <pc:docMk/>
            <pc:sldMk cId="2191045404" sldId="451"/>
            <ac:spMk id="59" creationId="{1B62C95F-D368-6DA5-D93A-CE08DFFF190E}"/>
          </ac:spMkLst>
        </pc:spChg>
        <pc:spChg chg="add del">
          <ac:chgData name="Giorgia Mori" userId="S::giorgia.mori@sydney.edu.au::b9c2535d-2405-4de5-bcab-314c50006d75" providerId="AD" clId="Web-{812B9ED0-F342-554D-9A29-F70FF68915A9}" dt="2023-03-17T02:12:08.529" v="448"/>
          <ac:spMkLst>
            <pc:docMk/>
            <pc:sldMk cId="2191045404" sldId="451"/>
            <ac:spMk id="60" creationId="{F37F63CF-8B4E-9C5B-2777-63DC286231A3}"/>
          </ac:spMkLst>
        </pc:spChg>
        <pc:spChg chg="add del">
          <ac:chgData name="Giorgia Mori" userId="S::giorgia.mori@sydney.edu.au::b9c2535d-2405-4de5-bcab-314c50006d75" providerId="AD" clId="Web-{812B9ED0-F342-554D-9A29-F70FF68915A9}" dt="2023-03-17T02:12:08.529" v="447"/>
          <ac:spMkLst>
            <pc:docMk/>
            <pc:sldMk cId="2191045404" sldId="451"/>
            <ac:spMk id="61" creationId="{2508AF42-3D40-C407-5C5D-AF91AA86B1B6}"/>
          </ac:spMkLst>
        </pc:spChg>
        <pc:spChg chg="add del">
          <ac:chgData name="Giorgia Mori" userId="S::giorgia.mori@sydney.edu.au::b9c2535d-2405-4de5-bcab-314c50006d75" providerId="AD" clId="Web-{812B9ED0-F342-554D-9A29-F70FF68915A9}" dt="2023-03-17T02:12:08.529" v="446"/>
          <ac:spMkLst>
            <pc:docMk/>
            <pc:sldMk cId="2191045404" sldId="451"/>
            <ac:spMk id="62" creationId="{A3984FC1-CA8D-97E4-0BC0-2EC523CA7A87}"/>
          </ac:spMkLst>
        </pc:spChg>
        <pc:spChg chg="add del">
          <ac:chgData name="Giorgia Mori" userId="S::giorgia.mori@sydney.edu.au::b9c2535d-2405-4de5-bcab-314c50006d75" providerId="AD" clId="Web-{812B9ED0-F342-554D-9A29-F70FF68915A9}" dt="2023-03-17T02:12:08.529" v="445"/>
          <ac:spMkLst>
            <pc:docMk/>
            <pc:sldMk cId="2191045404" sldId="451"/>
            <ac:spMk id="63" creationId="{784408E9-F233-2989-03A9-16A9AF680FA9}"/>
          </ac:spMkLst>
        </pc:spChg>
        <pc:spChg chg="add del">
          <ac:chgData name="Giorgia Mori" userId="S::giorgia.mori@sydney.edu.au::b9c2535d-2405-4de5-bcab-314c50006d75" providerId="AD" clId="Web-{812B9ED0-F342-554D-9A29-F70FF68915A9}" dt="2023-03-17T02:12:08.529" v="444"/>
          <ac:spMkLst>
            <pc:docMk/>
            <pc:sldMk cId="2191045404" sldId="451"/>
            <ac:spMk id="64" creationId="{F1DA0C1F-9E80-4717-6829-9604A0C45106}"/>
          </ac:spMkLst>
        </pc:spChg>
        <pc:spChg chg="add del">
          <ac:chgData name="Giorgia Mori" userId="S::giorgia.mori@sydney.edu.au::b9c2535d-2405-4de5-bcab-314c50006d75" providerId="AD" clId="Web-{812B9ED0-F342-554D-9A29-F70FF68915A9}" dt="2023-03-17T02:12:08.529" v="443"/>
          <ac:spMkLst>
            <pc:docMk/>
            <pc:sldMk cId="2191045404" sldId="451"/>
            <ac:spMk id="65" creationId="{D627B890-5D30-5600-6876-C40B0F6FCE88}"/>
          </ac:spMkLst>
        </pc:spChg>
        <pc:spChg chg="add del">
          <ac:chgData name="Giorgia Mori" userId="S::giorgia.mori@sydney.edu.au::b9c2535d-2405-4de5-bcab-314c50006d75" providerId="AD" clId="Web-{812B9ED0-F342-554D-9A29-F70FF68915A9}" dt="2023-03-17T02:12:08.529" v="442"/>
          <ac:spMkLst>
            <pc:docMk/>
            <pc:sldMk cId="2191045404" sldId="451"/>
            <ac:spMk id="66" creationId="{3062667F-7003-6370-8C76-E5934634E5E3}"/>
          </ac:spMkLst>
        </pc:spChg>
        <pc:spChg chg="add del">
          <ac:chgData name="Giorgia Mori" userId="S::giorgia.mori@sydney.edu.au::b9c2535d-2405-4de5-bcab-314c50006d75" providerId="AD" clId="Web-{812B9ED0-F342-554D-9A29-F70FF68915A9}" dt="2023-03-17T02:12:08.529" v="441"/>
          <ac:spMkLst>
            <pc:docMk/>
            <pc:sldMk cId="2191045404" sldId="451"/>
            <ac:spMk id="67" creationId="{D069F768-DC66-DAA0-BF3C-5D2B448B3280}"/>
          </ac:spMkLst>
        </pc:spChg>
        <pc:spChg chg="add del">
          <ac:chgData name="Giorgia Mori" userId="S::giorgia.mori@sydney.edu.au::b9c2535d-2405-4de5-bcab-314c50006d75" providerId="AD" clId="Web-{812B9ED0-F342-554D-9A29-F70FF68915A9}" dt="2023-03-17T02:12:08.529" v="440"/>
          <ac:spMkLst>
            <pc:docMk/>
            <pc:sldMk cId="2191045404" sldId="451"/>
            <ac:spMk id="68" creationId="{949F37D4-EF3C-B162-C4DB-5630AF841E98}"/>
          </ac:spMkLst>
        </pc:spChg>
        <pc:spChg chg="add del">
          <ac:chgData name="Giorgia Mori" userId="S::giorgia.mori@sydney.edu.au::b9c2535d-2405-4de5-bcab-314c50006d75" providerId="AD" clId="Web-{812B9ED0-F342-554D-9A29-F70FF68915A9}" dt="2023-03-17T02:12:08.529" v="439"/>
          <ac:spMkLst>
            <pc:docMk/>
            <pc:sldMk cId="2191045404" sldId="451"/>
            <ac:spMk id="69" creationId="{0C8D4A7D-8249-A9F2-E9CE-9A670803127F}"/>
          </ac:spMkLst>
        </pc:spChg>
        <pc:spChg chg="add del">
          <ac:chgData name="Giorgia Mori" userId="S::giorgia.mori@sydney.edu.au::b9c2535d-2405-4de5-bcab-314c50006d75" providerId="AD" clId="Web-{812B9ED0-F342-554D-9A29-F70FF68915A9}" dt="2023-03-17T02:12:08.529" v="438"/>
          <ac:spMkLst>
            <pc:docMk/>
            <pc:sldMk cId="2191045404" sldId="451"/>
            <ac:spMk id="70" creationId="{693F7CBB-0503-423A-0AA6-1A86A42EA5A4}"/>
          </ac:spMkLst>
        </pc:spChg>
        <pc:spChg chg="add del">
          <ac:chgData name="Giorgia Mori" userId="S::giorgia.mori@sydney.edu.au::b9c2535d-2405-4de5-bcab-314c50006d75" providerId="AD" clId="Web-{812B9ED0-F342-554D-9A29-F70FF68915A9}" dt="2023-03-17T02:12:08.529" v="437"/>
          <ac:spMkLst>
            <pc:docMk/>
            <pc:sldMk cId="2191045404" sldId="451"/>
            <ac:spMk id="71" creationId="{B7262A30-FA32-62CC-8802-F4B6F513F708}"/>
          </ac:spMkLst>
        </pc:spChg>
        <pc:spChg chg="add del">
          <ac:chgData name="Giorgia Mori" userId="S::giorgia.mori@sydney.edu.au::b9c2535d-2405-4de5-bcab-314c50006d75" providerId="AD" clId="Web-{812B9ED0-F342-554D-9A29-F70FF68915A9}" dt="2023-03-17T02:12:08.529" v="436"/>
          <ac:spMkLst>
            <pc:docMk/>
            <pc:sldMk cId="2191045404" sldId="451"/>
            <ac:spMk id="72" creationId="{A23E0E5E-60BD-9912-3948-0A0258D030D2}"/>
          </ac:spMkLst>
        </pc:spChg>
        <pc:spChg chg="add del">
          <ac:chgData name="Giorgia Mori" userId="S::giorgia.mori@sydney.edu.au::b9c2535d-2405-4de5-bcab-314c50006d75" providerId="AD" clId="Web-{812B9ED0-F342-554D-9A29-F70FF68915A9}" dt="2023-03-17T02:12:08.529" v="435"/>
          <ac:spMkLst>
            <pc:docMk/>
            <pc:sldMk cId="2191045404" sldId="451"/>
            <ac:spMk id="73" creationId="{81765CB8-64C6-A3BA-072F-30FAE587AC35}"/>
          </ac:spMkLst>
        </pc:spChg>
        <pc:spChg chg="add del">
          <ac:chgData name="Giorgia Mori" userId="S::giorgia.mori@sydney.edu.au::b9c2535d-2405-4de5-bcab-314c50006d75" providerId="AD" clId="Web-{812B9ED0-F342-554D-9A29-F70FF68915A9}" dt="2023-03-17T02:12:08.529" v="434"/>
          <ac:spMkLst>
            <pc:docMk/>
            <pc:sldMk cId="2191045404" sldId="451"/>
            <ac:spMk id="74" creationId="{11ED2287-2052-5EE8-9089-D89F09948A17}"/>
          </ac:spMkLst>
        </pc:spChg>
        <pc:spChg chg="add del">
          <ac:chgData name="Giorgia Mori" userId="S::giorgia.mori@sydney.edu.au::b9c2535d-2405-4de5-bcab-314c50006d75" providerId="AD" clId="Web-{812B9ED0-F342-554D-9A29-F70FF68915A9}" dt="2023-03-17T02:12:08.529" v="433"/>
          <ac:spMkLst>
            <pc:docMk/>
            <pc:sldMk cId="2191045404" sldId="451"/>
            <ac:spMk id="75" creationId="{058A9B45-F478-C762-EFDF-0C548834C67F}"/>
          </ac:spMkLst>
        </pc:spChg>
        <pc:spChg chg="add del">
          <ac:chgData name="Giorgia Mori" userId="S::giorgia.mori@sydney.edu.au::b9c2535d-2405-4de5-bcab-314c50006d75" providerId="AD" clId="Web-{812B9ED0-F342-554D-9A29-F70FF68915A9}" dt="2023-03-17T02:12:08.529" v="432"/>
          <ac:spMkLst>
            <pc:docMk/>
            <pc:sldMk cId="2191045404" sldId="451"/>
            <ac:spMk id="76" creationId="{60F42E84-27A2-7D62-DC50-017E592B8E4A}"/>
          </ac:spMkLst>
        </pc:spChg>
        <pc:spChg chg="add del">
          <ac:chgData name="Giorgia Mori" userId="S::giorgia.mori@sydney.edu.au::b9c2535d-2405-4de5-bcab-314c50006d75" providerId="AD" clId="Web-{812B9ED0-F342-554D-9A29-F70FF68915A9}" dt="2023-03-17T02:12:08.529" v="431"/>
          <ac:spMkLst>
            <pc:docMk/>
            <pc:sldMk cId="2191045404" sldId="451"/>
            <ac:spMk id="77" creationId="{0CAFF863-077C-E6B3-00F9-47DC795D0A61}"/>
          </ac:spMkLst>
        </pc:spChg>
        <pc:spChg chg="add del">
          <ac:chgData name="Giorgia Mori" userId="S::giorgia.mori@sydney.edu.au::b9c2535d-2405-4de5-bcab-314c50006d75" providerId="AD" clId="Web-{812B9ED0-F342-554D-9A29-F70FF68915A9}" dt="2023-03-17T02:12:08.529" v="430"/>
          <ac:spMkLst>
            <pc:docMk/>
            <pc:sldMk cId="2191045404" sldId="451"/>
            <ac:spMk id="78" creationId="{199BFC1F-B76C-EB0F-C0CB-FD43C8DA3FEB}"/>
          </ac:spMkLst>
        </pc:spChg>
        <pc:spChg chg="add del">
          <ac:chgData name="Giorgia Mori" userId="S::giorgia.mori@sydney.edu.au::b9c2535d-2405-4de5-bcab-314c50006d75" providerId="AD" clId="Web-{812B9ED0-F342-554D-9A29-F70FF68915A9}" dt="2023-03-17T02:12:08.529" v="429"/>
          <ac:spMkLst>
            <pc:docMk/>
            <pc:sldMk cId="2191045404" sldId="451"/>
            <ac:spMk id="79" creationId="{5D063EAE-1376-CEB3-3995-E956FBD67BEC}"/>
          </ac:spMkLst>
        </pc:spChg>
        <pc:spChg chg="add del">
          <ac:chgData name="Giorgia Mori" userId="S::giorgia.mori@sydney.edu.au::b9c2535d-2405-4de5-bcab-314c50006d75" providerId="AD" clId="Web-{812B9ED0-F342-554D-9A29-F70FF68915A9}" dt="2023-03-17T02:12:08.529" v="428"/>
          <ac:spMkLst>
            <pc:docMk/>
            <pc:sldMk cId="2191045404" sldId="451"/>
            <ac:spMk id="80" creationId="{C9648F8B-9B99-8161-8957-9A7600C37F42}"/>
          </ac:spMkLst>
        </pc:spChg>
        <pc:spChg chg="add del">
          <ac:chgData name="Giorgia Mori" userId="S::giorgia.mori@sydney.edu.au::b9c2535d-2405-4de5-bcab-314c50006d75" providerId="AD" clId="Web-{812B9ED0-F342-554D-9A29-F70FF68915A9}" dt="2023-03-17T02:12:08.529" v="427"/>
          <ac:spMkLst>
            <pc:docMk/>
            <pc:sldMk cId="2191045404" sldId="451"/>
            <ac:spMk id="81" creationId="{92F7F31B-8F1D-366A-57BC-D5BA10E694C7}"/>
          </ac:spMkLst>
        </pc:spChg>
        <pc:spChg chg="add del">
          <ac:chgData name="Giorgia Mori" userId="S::giorgia.mori@sydney.edu.au::b9c2535d-2405-4de5-bcab-314c50006d75" providerId="AD" clId="Web-{812B9ED0-F342-554D-9A29-F70FF68915A9}" dt="2023-03-17T02:12:08.529" v="426"/>
          <ac:spMkLst>
            <pc:docMk/>
            <pc:sldMk cId="2191045404" sldId="451"/>
            <ac:spMk id="82" creationId="{ADFB64D4-274E-B4D2-5B92-EECB1CF3775D}"/>
          </ac:spMkLst>
        </pc:spChg>
        <pc:spChg chg="add del">
          <ac:chgData name="Giorgia Mori" userId="S::giorgia.mori@sydney.edu.au::b9c2535d-2405-4de5-bcab-314c50006d75" providerId="AD" clId="Web-{812B9ED0-F342-554D-9A29-F70FF68915A9}" dt="2023-03-17T02:12:08.529" v="425"/>
          <ac:spMkLst>
            <pc:docMk/>
            <pc:sldMk cId="2191045404" sldId="451"/>
            <ac:spMk id="83" creationId="{60ADCBE0-D31D-1E20-C878-446C85ABF32E}"/>
          </ac:spMkLst>
        </pc:spChg>
        <pc:spChg chg="add del">
          <ac:chgData name="Giorgia Mori" userId="S::giorgia.mori@sydney.edu.au::b9c2535d-2405-4de5-bcab-314c50006d75" providerId="AD" clId="Web-{812B9ED0-F342-554D-9A29-F70FF68915A9}" dt="2023-03-17T02:12:08.529" v="424"/>
          <ac:spMkLst>
            <pc:docMk/>
            <pc:sldMk cId="2191045404" sldId="451"/>
            <ac:spMk id="84" creationId="{15D12D2B-B297-8BD4-374E-BA02B9E1D59C}"/>
          </ac:spMkLst>
        </pc:spChg>
        <pc:spChg chg="add del">
          <ac:chgData name="Giorgia Mori" userId="S::giorgia.mori@sydney.edu.au::b9c2535d-2405-4de5-bcab-314c50006d75" providerId="AD" clId="Web-{812B9ED0-F342-554D-9A29-F70FF68915A9}" dt="2023-03-17T02:12:08.529" v="423"/>
          <ac:spMkLst>
            <pc:docMk/>
            <pc:sldMk cId="2191045404" sldId="451"/>
            <ac:spMk id="85" creationId="{EFF43A63-11D4-6530-DD9C-079B31F483CB}"/>
          </ac:spMkLst>
        </pc:spChg>
        <pc:spChg chg="add del">
          <ac:chgData name="Giorgia Mori" userId="S::giorgia.mori@sydney.edu.au::b9c2535d-2405-4de5-bcab-314c50006d75" providerId="AD" clId="Web-{812B9ED0-F342-554D-9A29-F70FF68915A9}" dt="2023-03-17T02:12:08.529" v="422"/>
          <ac:spMkLst>
            <pc:docMk/>
            <pc:sldMk cId="2191045404" sldId="451"/>
            <ac:spMk id="86" creationId="{8DA83E2E-B70E-CEA2-7482-BFA48CF8CDAF}"/>
          </ac:spMkLst>
        </pc:spChg>
        <pc:spChg chg="add del">
          <ac:chgData name="Giorgia Mori" userId="S::giorgia.mori@sydney.edu.au::b9c2535d-2405-4de5-bcab-314c50006d75" providerId="AD" clId="Web-{812B9ED0-F342-554D-9A29-F70FF68915A9}" dt="2023-03-17T02:12:08.529" v="421"/>
          <ac:spMkLst>
            <pc:docMk/>
            <pc:sldMk cId="2191045404" sldId="451"/>
            <ac:spMk id="87" creationId="{40EDAC14-B306-6EC6-E0D3-B284BCF02633}"/>
          </ac:spMkLst>
        </pc:spChg>
        <pc:spChg chg="add del">
          <ac:chgData name="Giorgia Mori" userId="S::giorgia.mori@sydney.edu.au::b9c2535d-2405-4de5-bcab-314c50006d75" providerId="AD" clId="Web-{812B9ED0-F342-554D-9A29-F70FF68915A9}" dt="2023-03-17T02:12:08.529" v="420"/>
          <ac:spMkLst>
            <pc:docMk/>
            <pc:sldMk cId="2191045404" sldId="451"/>
            <ac:spMk id="88" creationId="{ADBA8E33-0B68-0F89-9D34-03E50ED01F7F}"/>
          </ac:spMkLst>
        </pc:spChg>
        <pc:spChg chg="add del">
          <ac:chgData name="Giorgia Mori" userId="S::giorgia.mori@sydney.edu.au::b9c2535d-2405-4de5-bcab-314c50006d75" providerId="AD" clId="Web-{812B9ED0-F342-554D-9A29-F70FF68915A9}" dt="2023-03-17T02:12:08.529" v="419"/>
          <ac:spMkLst>
            <pc:docMk/>
            <pc:sldMk cId="2191045404" sldId="451"/>
            <ac:spMk id="89" creationId="{777EF2B9-1851-D884-BCF5-EBB2C4891164}"/>
          </ac:spMkLst>
        </pc:spChg>
        <pc:spChg chg="add del">
          <ac:chgData name="Giorgia Mori" userId="S::giorgia.mori@sydney.edu.au::b9c2535d-2405-4de5-bcab-314c50006d75" providerId="AD" clId="Web-{812B9ED0-F342-554D-9A29-F70FF68915A9}" dt="2023-03-17T02:12:08.529" v="418"/>
          <ac:spMkLst>
            <pc:docMk/>
            <pc:sldMk cId="2191045404" sldId="451"/>
            <ac:spMk id="90" creationId="{66851104-47BA-7E86-5853-5D2E1235153F}"/>
          </ac:spMkLst>
        </pc:spChg>
        <pc:spChg chg="add del">
          <ac:chgData name="Giorgia Mori" userId="S::giorgia.mori@sydney.edu.au::b9c2535d-2405-4de5-bcab-314c50006d75" providerId="AD" clId="Web-{812B9ED0-F342-554D-9A29-F70FF68915A9}" dt="2023-03-17T02:12:08.529" v="417"/>
          <ac:spMkLst>
            <pc:docMk/>
            <pc:sldMk cId="2191045404" sldId="451"/>
            <ac:spMk id="91" creationId="{CB25AE7D-5DBA-0B6B-01A1-A79103C3E7DB}"/>
          </ac:spMkLst>
        </pc:spChg>
        <pc:spChg chg="add del">
          <ac:chgData name="Giorgia Mori" userId="S::giorgia.mori@sydney.edu.au::b9c2535d-2405-4de5-bcab-314c50006d75" providerId="AD" clId="Web-{812B9ED0-F342-554D-9A29-F70FF68915A9}" dt="2023-03-17T02:12:08.529" v="416"/>
          <ac:spMkLst>
            <pc:docMk/>
            <pc:sldMk cId="2191045404" sldId="451"/>
            <ac:spMk id="92" creationId="{1D11B2A4-A7E1-2421-21AF-965793AA2327}"/>
          </ac:spMkLst>
        </pc:spChg>
        <pc:spChg chg="add del">
          <ac:chgData name="Giorgia Mori" userId="S::giorgia.mori@sydney.edu.au::b9c2535d-2405-4de5-bcab-314c50006d75" providerId="AD" clId="Web-{812B9ED0-F342-554D-9A29-F70FF68915A9}" dt="2023-03-17T02:12:08.513" v="415"/>
          <ac:spMkLst>
            <pc:docMk/>
            <pc:sldMk cId="2191045404" sldId="451"/>
            <ac:spMk id="93" creationId="{A26300CC-679A-7941-02DB-9CC9B625A43E}"/>
          </ac:spMkLst>
        </pc:spChg>
        <pc:spChg chg="add del">
          <ac:chgData name="Giorgia Mori" userId="S::giorgia.mori@sydney.edu.au::b9c2535d-2405-4de5-bcab-314c50006d75" providerId="AD" clId="Web-{812B9ED0-F342-554D-9A29-F70FF68915A9}" dt="2023-03-17T02:12:08.513" v="414"/>
          <ac:spMkLst>
            <pc:docMk/>
            <pc:sldMk cId="2191045404" sldId="451"/>
            <ac:spMk id="94" creationId="{B022D96A-E70F-4ECC-9211-040BDC8D4EBA}"/>
          </ac:spMkLst>
        </pc:spChg>
        <pc:spChg chg="add del">
          <ac:chgData name="Giorgia Mori" userId="S::giorgia.mori@sydney.edu.au::b9c2535d-2405-4de5-bcab-314c50006d75" providerId="AD" clId="Web-{812B9ED0-F342-554D-9A29-F70FF68915A9}" dt="2023-03-17T02:12:08.513" v="413"/>
          <ac:spMkLst>
            <pc:docMk/>
            <pc:sldMk cId="2191045404" sldId="451"/>
            <ac:spMk id="95" creationId="{1416F136-1448-DC98-A649-E27414A7BB48}"/>
          </ac:spMkLst>
        </pc:spChg>
        <pc:spChg chg="add del">
          <ac:chgData name="Giorgia Mori" userId="S::giorgia.mori@sydney.edu.au::b9c2535d-2405-4de5-bcab-314c50006d75" providerId="AD" clId="Web-{812B9ED0-F342-554D-9A29-F70FF68915A9}" dt="2023-03-17T02:12:08.513" v="412"/>
          <ac:spMkLst>
            <pc:docMk/>
            <pc:sldMk cId="2191045404" sldId="451"/>
            <ac:spMk id="96" creationId="{FAC9953A-5539-625C-7E7F-837DFA98AE10}"/>
          </ac:spMkLst>
        </pc:spChg>
        <pc:spChg chg="add del">
          <ac:chgData name="Giorgia Mori" userId="S::giorgia.mori@sydney.edu.au::b9c2535d-2405-4de5-bcab-314c50006d75" providerId="AD" clId="Web-{812B9ED0-F342-554D-9A29-F70FF68915A9}" dt="2023-03-17T02:12:01.998" v="411"/>
          <ac:spMkLst>
            <pc:docMk/>
            <pc:sldMk cId="2191045404" sldId="451"/>
            <ac:spMk id="97" creationId="{0C598929-12EB-787F-5672-1817C17AB747}"/>
          </ac:spMkLst>
        </pc:spChg>
        <pc:spChg chg="add del">
          <ac:chgData name="Giorgia Mori" userId="S::giorgia.mori@sydney.edu.au::b9c2535d-2405-4de5-bcab-314c50006d75" providerId="AD" clId="Web-{812B9ED0-F342-554D-9A29-F70FF68915A9}" dt="2023-03-17T02:12:01.998" v="410"/>
          <ac:spMkLst>
            <pc:docMk/>
            <pc:sldMk cId="2191045404" sldId="451"/>
            <ac:spMk id="98" creationId="{69A02BCF-E2FE-639E-7A65-33A417CB22B6}"/>
          </ac:spMkLst>
        </pc:spChg>
        <pc:spChg chg="add del">
          <ac:chgData name="Giorgia Mori" userId="S::giorgia.mori@sydney.edu.au::b9c2535d-2405-4de5-bcab-314c50006d75" providerId="AD" clId="Web-{812B9ED0-F342-554D-9A29-F70FF68915A9}" dt="2023-03-17T02:12:01.998" v="409"/>
          <ac:spMkLst>
            <pc:docMk/>
            <pc:sldMk cId="2191045404" sldId="451"/>
            <ac:spMk id="99" creationId="{8F4DE730-666F-577A-F451-0A46FD955D6C}"/>
          </ac:spMkLst>
        </pc:spChg>
        <pc:spChg chg="add del">
          <ac:chgData name="Giorgia Mori" userId="S::giorgia.mori@sydney.edu.au::b9c2535d-2405-4de5-bcab-314c50006d75" providerId="AD" clId="Web-{812B9ED0-F342-554D-9A29-F70FF68915A9}" dt="2023-03-17T02:12:01.998" v="408"/>
          <ac:spMkLst>
            <pc:docMk/>
            <pc:sldMk cId="2191045404" sldId="451"/>
            <ac:spMk id="100" creationId="{38D5DFF5-36E3-74C6-25D6-BE465DAEC797}"/>
          </ac:spMkLst>
        </pc:spChg>
        <pc:spChg chg="add del">
          <ac:chgData name="Giorgia Mori" userId="S::giorgia.mori@sydney.edu.au::b9c2535d-2405-4de5-bcab-314c50006d75" providerId="AD" clId="Web-{812B9ED0-F342-554D-9A29-F70FF68915A9}" dt="2023-03-17T02:12:01.998" v="407"/>
          <ac:spMkLst>
            <pc:docMk/>
            <pc:sldMk cId="2191045404" sldId="451"/>
            <ac:spMk id="101" creationId="{3420C3BD-0255-DAF9-6595-7D4FC49C7397}"/>
          </ac:spMkLst>
        </pc:spChg>
        <pc:spChg chg="add del">
          <ac:chgData name="Giorgia Mori" userId="S::giorgia.mori@sydney.edu.au::b9c2535d-2405-4de5-bcab-314c50006d75" providerId="AD" clId="Web-{812B9ED0-F342-554D-9A29-F70FF68915A9}" dt="2023-03-17T02:12:01.998" v="406"/>
          <ac:spMkLst>
            <pc:docMk/>
            <pc:sldMk cId="2191045404" sldId="451"/>
            <ac:spMk id="102" creationId="{0D483B29-9FA9-4513-20A6-1AA9FCECC64C}"/>
          </ac:spMkLst>
        </pc:spChg>
        <pc:spChg chg="add del">
          <ac:chgData name="Giorgia Mori" userId="S::giorgia.mori@sydney.edu.au::b9c2535d-2405-4de5-bcab-314c50006d75" providerId="AD" clId="Web-{812B9ED0-F342-554D-9A29-F70FF68915A9}" dt="2023-03-17T02:12:01.998" v="405"/>
          <ac:spMkLst>
            <pc:docMk/>
            <pc:sldMk cId="2191045404" sldId="451"/>
            <ac:spMk id="103" creationId="{8C071EC2-77D2-D474-FE83-A915ABEF6D10}"/>
          </ac:spMkLst>
        </pc:spChg>
        <pc:spChg chg="add del">
          <ac:chgData name="Giorgia Mori" userId="S::giorgia.mori@sydney.edu.au::b9c2535d-2405-4de5-bcab-314c50006d75" providerId="AD" clId="Web-{812B9ED0-F342-554D-9A29-F70FF68915A9}" dt="2023-03-17T02:12:01.998" v="404"/>
          <ac:spMkLst>
            <pc:docMk/>
            <pc:sldMk cId="2191045404" sldId="451"/>
            <ac:spMk id="104" creationId="{BF9C5A45-B086-E65C-DA67-F00B07ECCC4B}"/>
          </ac:spMkLst>
        </pc:spChg>
        <pc:spChg chg="add del">
          <ac:chgData name="Giorgia Mori" userId="S::giorgia.mori@sydney.edu.au::b9c2535d-2405-4de5-bcab-314c50006d75" providerId="AD" clId="Web-{812B9ED0-F342-554D-9A29-F70FF68915A9}" dt="2023-03-17T02:12:01.998" v="403"/>
          <ac:spMkLst>
            <pc:docMk/>
            <pc:sldMk cId="2191045404" sldId="451"/>
            <ac:spMk id="105" creationId="{79D769C9-60E3-B2AC-F14D-C0D2A4DA398C}"/>
          </ac:spMkLst>
        </pc:spChg>
        <pc:spChg chg="add del">
          <ac:chgData name="Giorgia Mori" userId="S::giorgia.mori@sydney.edu.au::b9c2535d-2405-4de5-bcab-314c50006d75" providerId="AD" clId="Web-{812B9ED0-F342-554D-9A29-F70FF68915A9}" dt="2023-03-17T02:12:01.998" v="402"/>
          <ac:spMkLst>
            <pc:docMk/>
            <pc:sldMk cId="2191045404" sldId="451"/>
            <ac:spMk id="106" creationId="{877A64C2-392E-0DE2-22EF-4405BE3827A4}"/>
          </ac:spMkLst>
        </pc:spChg>
        <pc:spChg chg="add del">
          <ac:chgData name="Giorgia Mori" userId="S::giorgia.mori@sydney.edu.au::b9c2535d-2405-4de5-bcab-314c50006d75" providerId="AD" clId="Web-{812B9ED0-F342-554D-9A29-F70FF68915A9}" dt="2023-03-17T02:12:01.982" v="401"/>
          <ac:spMkLst>
            <pc:docMk/>
            <pc:sldMk cId="2191045404" sldId="451"/>
            <ac:spMk id="107" creationId="{4E86B90D-8001-31B4-0180-AB06DE90B10C}"/>
          </ac:spMkLst>
        </pc:spChg>
        <pc:spChg chg="add del mod">
          <ac:chgData name="Giorgia Mori" userId="S::giorgia.mori@sydney.edu.au::b9c2535d-2405-4de5-bcab-314c50006d75" providerId="AD" clId="Web-{812B9ED0-F342-554D-9A29-F70FF68915A9}" dt="2023-03-17T02:11:58.388" v="400"/>
          <ac:spMkLst>
            <pc:docMk/>
            <pc:sldMk cId="2191045404" sldId="451"/>
            <ac:spMk id="108" creationId="{FD239D4D-B36C-7E28-3F9F-1304FCE054B5}"/>
          </ac:spMkLst>
        </pc:spChg>
        <pc:spChg chg="add del mod">
          <ac:chgData name="Giorgia Mori" userId="S::giorgia.mori@sydney.edu.au::b9c2535d-2405-4de5-bcab-314c50006d75" providerId="AD" clId="Web-{812B9ED0-F342-554D-9A29-F70FF68915A9}" dt="2023-03-17T02:11:58.388" v="399"/>
          <ac:spMkLst>
            <pc:docMk/>
            <pc:sldMk cId="2191045404" sldId="451"/>
            <ac:spMk id="109" creationId="{E46468DF-287F-B59A-1A91-8528ABA43EB7}"/>
          </ac:spMkLst>
        </pc:spChg>
        <pc:spChg chg="add del mod">
          <ac:chgData name="Giorgia Mori" userId="S::giorgia.mori@sydney.edu.au::b9c2535d-2405-4de5-bcab-314c50006d75" providerId="AD" clId="Web-{812B9ED0-F342-554D-9A29-F70FF68915A9}" dt="2023-03-17T02:11:58.388" v="398"/>
          <ac:spMkLst>
            <pc:docMk/>
            <pc:sldMk cId="2191045404" sldId="451"/>
            <ac:spMk id="110" creationId="{1A6D811F-6377-CE3D-F512-31AFFEEA38A0}"/>
          </ac:spMkLst>
        </pc:spChg>
        <pc:spChg chg="add del mod">
          <ac:chgData name="Giorgia Mori" userId="S::giorgia.mori@sydney.edu.au::b9c2535d-2405-4de5-bcab-314c50006d75" providerId="AD" clId="Web-{812B9ED0-F342-554D-9A29-F70FF68915A9}" dt="2023-03-17T02:11:58.388" v="397"/>
          <ac:spMkLst>
            <pc:docMk/>
            <pc:sldMk cId="2191045404" sldId="451"/>
            <ac:spMk id="111" creationId="{3398F0B2-28A5-1B97-CA36-8ED0532123C0}"/>
          </ac:spMkLst>
        </pc:spChg>
        <pc:spChg chg="add del mod">
          <ac:chgData name="Giorgia Mori" userId="S::giorgia.mori@sydney.edu.au::b9c2535d-2405-4de5-bcab-314c50006d75" providerId="AD" clId="Web-{812B9ED0-F342-554D-9A29-F70FF68915A9}" dt="2023-03-17T02:11:58.388" v="396"/>
          <ac:spMkLst>
            <pc:docMk/>
            <pc:sldMk cId="2191045404" sldId="451"/>
            <ac:spMk id="112" creationId="{FD13918D-3654-56AE-318C-089F06B4761F}"/>
          </ac:spMkLst>
        </pc:spChg>
        <pc:spChg chg="add del mod">
          <ac:chgData name="Giorgia Mori" userId="S::giorgia.mori@sydney.edu.au::b9c2535d-2405-4de5-bcab-314c50006d75" providerId="AD" clId="Web-{812B9ED0-F342-554D-9A29-F70FF68915A9}" dt="2023-03-17T02:11:58.388" v="395"/>
          <ac:spMkLst>
            <pc:docMk/>
            <pc:sldMk cId="2191045404" sldId="451"/>
            <ac:spMk id="113" creationId="{9632DD12-980C-FEE5-8E83-832E516DBDE6}"/>
          </ac:spMkLst>
        </pc:spChg>
        <pc:spChg chg="add del mod">
          <ac:chgData name="Giorgia Mori" userId="S::giorgia.mori@sydney.edu.au::b9c2535d-2405-4de5-bcab-314c50006d75" providerId="AD" clId="Web-{812B9ED0-F342-554D-9A29-F70FF68915A9}" dt="2023-03-17T02:11:58.388" v="394"/>
          <ac:spMkLst>
            <pc:docMk/>
            <pc:sldMk cId="2191045404" sldId="451"/>
            <ac:spMk id="114" creationId="{4D3AE924-45FE-4CBD-D1B5-0FDC70024DE2}"/>
          </ac:spMkLst>
        </pc:spChg>
        <pc:spChg chg="add del mod">
          <ac:chgData name="Giorgia Mori" userId="S::giorgia.mori@sydney.edu.au::b9c2535d-2405-4de5-bcab-314c50006d75" providerId="AD" clId="Web-{812B9ED0-F342-554D-9A29-F70FF68915A9}" dt="2023-03-17T02:11:58.388" v="393"/>
          <ac:spMkLst>
            <pc:docMk/>
            <pc:sldMk cId="2191045404" sldId="451"/>
            <ac:spMk id="115" creationId="{2221629A-B01A-991F-63E3-8AE21DA42A1B}"/>
          </ac:spMkLst>
        </pc:spChg>
        <pc:spChg chg="add del mod">
          <ac:chgData name="Giorgia Mori" userId="S::giorgia.mori@sydney.edu.au::b9c2535d-2405-4de5-bcab-314c50006d75" providerId="AD" clId="Web-{812B9ED0-F342-554D-9A29-F70FF68915A9}" dt="2023-03-17T02:11:58.388" v="392"/>
          <ac:spMkLst>
            <pc:docMk/>
            <pc:sldMk cId="2191045404" sldId="451"/>
            <ac:spMk id="116" creationId="{14ED2C9C-238A-0ADD-753A-275AEE90D45D}"/>
          </ac:spMkLst>
        </pc:spChg>
        <pc:spChg chg="add del mod">
          <ac:chgData name="Giorgia Mori" userId="S::giorgia.mori@sydney.edu.au::b9c2535d-2405-4de5-bcab-314c50006d75" providerId="AD" clId="Web-{812B9ED0-F342-554D-9A29-F70FF68915A9}" dt="2023-03-17T02:11:58.388" v="391"/>
          <ac:spMkLst>
            <pc:docMk/>
            <pc:sldMk cId="2191045404" sldId="451"/>
            <ac:spMk id="117" creationId="{95F6F480-FF9C-151D-2EE7-845FABBF134D}"/>
          </ac:spMkLst>
        </pc:spChg>
        <pc:spChg chg="add del mod">
          <ac:chgData name="Giorgia Mori" userId="S::giorgia.mori@sydney.edu.au::b9c2535d-2405-4de5-bcab-314c50006d75" providerId="AD" clId="Web-{812B9ED0-F342-554D-9A29-F70FF68915A9}" dt="2023-03-17T02:11:58.388" v="390"/>
          <ac:spMkLst>
            <pc:docMk/>
            <pc:sldMk cId="2191045404" sldId="451"/>
            <ac:spMk id="118" creationId="{29E098EC-6C9F-6772-BEFC-E8D8BE3F3646}"/>
          </ac:spMkLst>
        </pc:spChg>
        <pc:spChg chg="add mod">
          <ac:chgData name="Giorgia Mori" userId="S::giorgia.mori@sydney.edu.au::b9c2535d-2405-4de5-bcab-314c50006d75" providerId="AD" clId="Web-{812B9ED0-F342-554D-9A29-F70FF68915A9}" dt="2023-03-17T02:24:32.625" v="529" actId="1076"/>
          <ac:spMkLst>
            <pc:docMk/>
            <pc:sldMk cId="2191045404" sldId="451"/>
            <ac:spMk id="119" creationId="{5ED5C171-0BAC-A67C-CFA8-7EF7C8E9B547}"/>
          </ac:spMkLst>
        </pc:spChg>
        <pc:spChg chg="add mod">
          <ac:chgData name="Giorgia Mori" userId="S::giorgia.mori@sydney.edu.au::b9c2535d-2405-4de5-bcab-314c50006d75" providerId="AD" clId="Web-{812B9ED0-F342-554D-9A29-F70FF68915A9}" dt="2023-03-17T02:24:32.641" v="530" actId="1076"/>
          <ac:spMkLst>
            <pc:docMk/>
            <pc:sldMk cId="2191045404" sldId="451"/>
            <ac:spMk id="120" creationId="{91EABD5E-ACBA-9FCE-579A-56BD76397F25}"/>
          </ac:spMkLst>
        </pc:spChg>
        <pc:spChg chg="add mod">
          <ac:chgData name="Giorgia Mori" userId="S::giorgia.mori@sydney.edu.au::b9c2535d-2405-4de5-bcab-314c50006d75" providerId="AD" clId="Web-{812B9ED0-F342-554D-9A29-F70FF68915A9}" dt="2023-03-17T02:24:32.657" v="531" actId="1076"/>
          <ac:spMkLst>
            <pc:docMk/>
            <pc:sldMk cId="2191045404" sldId="451"/>
            <ac:spMk id="121" creationId="{C351DB0F-6EFC-9A69-F986-6B5E89D136DD}"/>
          </ac:spMkLst>
        </pc:spChg>
        <pc:spChg chg="add mod">
          <ac:chgData name="Giorgia Mori" userId="S::giorgia.mori@sydney.edu.au::b9c2535d-2405-4de5-bcab-314c50006d75" providerId="AD" clId="Web-{812B9ED0-F342-554D-9A29-F70FF68915A9}" dt="2023-03-17T02:26:11.675" v="561" actId="1076"/>
          <ac:spMkLst>
            <pc:docMk/>
            <pc:sldMk cId="2191045404" sldId="451"/>
            <ac:spMk id="122" creationId="{9640DD0E-406A-9720-5971-CAD6760384C1}"/>
          </ac:spMkLst>
        </pc:spChg>
        <pc:spChg chg="add mod">
          <ac:chgData name="Giorgia Mori" userId="S::giorgia.mori@sydney.edu.au::b9c2535d-2405-4de5-bcab-314c50006d75" providerId="AD" clId="Web-{812B9ED0-F342-554D-9A29-F70FF68915A9}" dt="2023-03-17T02:24:32.688" v="533" actId="1076"/>
          <ac:spMkLst>
            <pc:docMk/>
            <pc:sldMk cId="2191045404" sldId="451"/>
            <ac:spMk id="123" creationId="{39376B72-4FF5-0BA9-9617-209CDD6BDC4E}"/>
          </ac:spMkLst>
        </pc:spChg>
        <pc:spChg chg="add mod">
          <ac:chgData name="Giorgia Mori" userId="S::giorgia.mori@sydney.edu.au::b9c2535d-2405-4de5-bcab-314c50006d75" providerId="AD" clId="Web-{812B9ED0-F342-554D-9A29-F70FF68915A9}" dt="2023-03-17T02:24:32.719" v="534" actId="1076"/>
          <ac:spMkLst>
            <pc:docMk/>
            <pc:sldMk cId="2191045404" sldId="451"/>
            <ac:spMk id="124" creationId="{5A842AFF-7CED-E73E-86DE-5A1408F26490}"/>
          </ac:spMkLst>
        </pc:spChg>
        <pc:spChg chg="add mod">
          <ac:chgData name="Giorgia Mori" userId="S::giorgia.mori@sydney.edu.au::b9c2535d-2405-4de5-bcab-314c50006d75" providerId="AD" clId="Web-{812B9ED0-F342-554D-9A29-F70FF68915A9}" dt="2023-03-17T02:24:32.735" v="535" actId="1076"/>
          <ac:spMkLst>
            <pc:docMk/>
            <pc:sldMk cId="2191045404" sldId="451"/>
            <ac:spMk id="125" creationId="{15A01293-A68A-8D76-BA2E-49757106541D}"/>
          </ac:spMkLst>
        </pc:spChg>
        <pc:spChg chg="add mod">
          <ac:chgData name="Giorgia Mori" userId="S::giorgia.mori@sydney.edu.au::b9c2535d-2405-4de5-bcab-314c50006d75" providerId="AD" clId="Web-{812B9ED0-F342-554D-9A29-F70FF68915A9}" dt="2023-03-17T02:24:32.750" v="536" actId="1076"/>
          <ac:spMkLst>
            <pc:docMk/>
            <pc:sldMk cId="2191045404" sldId="451"/>
            <ac:spMk id="126" creationId="{9B019620-412D-BCF9-BAB9-3CEE29A9A6D1}"/>
          </ac:spMkLst>
        </pc:spChg>
        <pc:spChg chg="add mod">
          <ac:chgData name="Giorgia Mori" userId="S::giorgia.mori@sydney.edu.au::b9c2535d-2405-4de5-bcab-314c50006d75" providerId="AD" clId="Web-{812B9ED0-F342-554D-9A29-F70FF68915A9}" dt="2023-03-17T02:24:32.766" v="537" actId="1076"/>
          <ac:spMkLst>
            <pc:docMk/>
            <pc:sldMk cId="2191045404" sldId="451"/>
            <ac:spMk id="127" creationId="{E14C1AB0-1615-DA94-C70F-7C0D9C5AFEBD}"/>
          </ac:spMkLst>
        </pc:spChg>
        <pc:spChg chg="add mod">
          <ac:chgData name="Giorgia Mori" userId="S::giorgia.mori@sydney.edu.au::b9c2535d-2405-4de5-bcab-314c50006d75" providerId="AD" clId="Web-{812B9ED0-F342-554D-9A29-F70FF68915A9}" dt="2023-03-17T02:25:06.282" v="560" actId="1076"/>
          <ac:spMkLst>
            <pc:docMk/>
            <pc:sldMk cId="2191045404" sldId="451"/>
            <ac:spMk id="128" creationId="{08F5EC13-6A2B-031C-BE4E-30853121B302}"/>
          </ac:spMkLst>
        </pc:spChg>
        <pc:spChg chg="add mod">
          <ac:chgData name="Giorgia Mori" userId="S::giorgia.mori@sydney.edu.au::b9c2535d-2405-4de5-bcab-314c50006d75" providerId="AD" clId="Web-{812B9ED0-F342-554D-9A29-F70FF68915A9}" dt="2023-03-17T02:24:57.548" v="557" actId="14100"/>
          <ac:spMkLst>
            <pc:docMk/>
            <pc:sldMk cId="2191045404" sldId="451"/>
            <ac:spMk id="129" creationId="{A632ACAC-5FC5-9D31-53A9-7396BBC8F8CE}"/>
          </ac:spMkLst>
        </pc:spChg>
        <pc:spChg chg="add mod">
          <ac:chgData name="Giorgia Mori" userId="S::giorgia.mori@sydney.edu.au::b9c2535d-2405-4de5-bcab-314c50006d75" providerId="AD" clId="Web-{812B9ED0-F342-554D-9A29-F70FF68915A9}" dt="2023-03-17T02:24:32.828" v="540" actId="1076"/>
          <ac:spMkLst>
            <pc:docMk/>
            <pc:sldMk cId="2191045404" sldId="451"/>
            <ac:spMk id="130" creationId="{A6B1F4F9-1CE2-E32D-E5DE-1CB6192B2E37}"/>
          </ac:spMkLst>
        </pc:spChg>
        <pc:spChg chg="add mod">
          <ac:chgData name="Giorgia Mori" userId="S::giorgia.mori@sydney.edu.au::b9c2535d-2405-4de5-bcab-314c50006d75" providerId="AD" clId="Web-{812B9ED0-F342-554D-9A29-F70FF68915A9}" dt="2023-03-17T02:24:32.860" v="541" actId="1076"/>
          <ac:spMkLst>
            <pc:docMk/>
            <pc:sldMk cId="2191045404" sldId="451"/>
            <ac:spMk id="131" creationId="{A34AD208-97F5-D708-5C84-E867A81E899D}"/>
          </ac:spMkLst>
        </pc:spChg>
        <pc:spChg chg="add mod">
          <ac:chgData name="Giorgia Mori" userId="S::giorgia.mori@sydney.edu.au::b9c2535d-2405-4de5-bcab-314c50006d75" providerId="AD" clId="Web-{812B9ED0-F342-554D-9A29-F70FF68915A9}" dt="2023-03-17T02:24:32.875" v="542" actId="1076"/>
          <ac:spMkLst>
            <pc:docMk/>
            <pc:sldMk cId="2191045404" sldId="451"/>
            <ac:spMk id="132" creationId="{E73717AD-06FE-5FD1-CE57-D4C18000E44A}"/>
          </ac:spMkLst>
        </pc:spChg>
        <pc:spChg chg="add mod">
          <ac:chgData name="Giorgia Mori" userId="S::giorgia.mori@sydney.edu.au::b9c2535d-2405-4de5-bcab-314c50006d75" providerId="AD" clId="Web-{812B9ED0-F342-554D-9A29-F70FF68915A9}" dt="2023-03-17T02:24:32.907" v="543" actId="1076"/>
          <ac:spMkLst>
            <pc:docMk/>
            <pc:sldMk cId="2191045404" sldId="451"/>
            <ac:spMk id="133" creationId="{05D82828-E77B-EB96-EB27-57E2243A3BA0}"/>
          </ac:spMkLst>
        </pc:spChg>
        <pc:spChg chg="add mod">
          <ac:chgData name="Giorgia Mori" userId="S::giorgia.mori@sydney.edu.au::b9c2535d-2405-4de5-bcab-314c50006d75" providerId="AD" clId="Web-{812B9ED0-F342-554D-9A29-F70FF68915A9}" dt="2023-03-17T02:24:32.922" v="544" actId="1076"/>
          <ac:spMkLst>
            <pc:docMk/>
            <pc:sldMk cId="2191045404" sldId="451"/>
            <ac:spMk id="134" creationId="{1AAF8C6C-320C-ABF7-F62A-0B0A5344AA06}"/>
          </ac:spMkLst>
        </pc:spChg>
        <pc:spChg chg="add mod">
          <ac:chgData name="Giorgia Mori" userId="S::giorgia.mori@sydney.edu.au::b9c2535d-2405-4de5-bcab-314c50006d75" providerId="AD" clId="Web-{812B9ED0-F342-554D-9A29-F70FF68915A9}" dt="2023-03-17T02:24:32.953" v="545" actId="1076"/>
          <ac:spMkLst>
            <pc:docMk/>
            <pc:sldMk cId="2191045404" sldId="451"/>
            <ac:spMk id="135" creationId="{3467D9E4-BF19-B051-FEC5-6A2FE78A5DD1}"/>
          </ac:spMkLst>
        </pc:spChg>
        <pc:spChg chg="add mod">
          <ac:chgData name="Giorgia Mori" userId="S::giorgia.mori@sydney.edu.au::b9c2535d-2405-4de5-bcab-314c50006d75" providerId="AD" clId="Web-{812B9ED0-F342-554D-9A29-F70FF68915A9}" dt="2023-03-17T02:26:21.315" v="562" actId="1076"/>
          <ac:spMkLst>
            <pc:docMk/>
            <pc:sldMk cId="2191045404" sldId="451"/>
            <ac:spMk id="136" creationId="{825ECD1D-DDCC-F954-81F5-02B487AA0272}"/>
          </ac:spMkLst>
        </pc:spChg>
        <pc:spChg chg="add mod">
          <ac:chgData name="Giorgia Mori" userId="S::giorgia.mori@sydney.edu.au::b9c2535d-2405-4de5-bcab-314c50006d75" providerId="AD" clId="Web-{812B9ED0-F342-554D-9A29-F70FF68915A9}" dt="2023-03-17T02:24:32.985" v="547" actId="1076"/>
          <ac:spMkLst>
            <pc:docMk/>
            <pc:sldMk cId="2191045404" sldId="451"/>
            <ac:spMk id="137" creationId="{C1095780-D692-6DC1-E1CD-2E04F5B365A8}"/>
          </ac:spMkLst>
        </pc:spChg>
        <pc:spChg chg="add mod">
          <ac:chgData name="Giorgia Mori" userId="S::giorgia.mori@sydney.edu.au::b9c2535d-2405-4de5-bcab-314c50006d75" providerId="AD" clId="Web-{812B9ED0-F342-554D-9A29-F70FF68915A9}" dt="2023-03-17T02:24:33.016" v="548" actId="1076"/>
          <ac:spMkLst>
            <pc:docMk/>
            <pc:sldMk cId="2191045404" sldId="451"/>
            <ac:spMk id="138" creationId="{576E9146-46C5-F5B9-23F2-B9FD74E57D54}"/>
          </ac:spMkLst>
        </pc:spChg>
        <pc:spChg chg="add mod">
          <ac:chgData name="Giorgia Mori" userId="S::giorgia.mori@sydney.edu.au::b9c2535d-2405-4de5-bcab-314c50006d75" providerId="AD" clId="Web-{812B9ED0-F342-554D-9A29-F70FF68915A9}" dt="2023-03-17T02:24:49.423" v="555" actId="1076"/>
          <ac:spMkLst>
            <pc:docMk/>
            <pc:sldMk cId="2191045404" sldId="451"/>
            <ac:spMk id="139" creationId="{A7AC304D-C09C-CF8B-650A-92981D558AB3}"/>
          </ac:spMkLst>
        </pc:spChg>
        <pc:spChg chg="add mod">
          <ac:chgData name="Giorgia Mori" userId="S::giorgia.mori@sydney.edu.au::b9c2535d-2405-4de5-bcab-314c50006d75" providerId="AD" clId="Web-{812B9ED0-F342-554D-9A29-F70FF68915A9}" dt="2023-03-17T02:24:39.172" v="552" actId="20577"/>
          <ac:spMkLst>
            <pc:docMk/>
            <pc:sldMk cId="2191045404" sldId="451"/>
            <ac:spMk id="140" creationId="{BE652DA2-A9B3-ED06-4FB5-478B6A27A03A}"/>
          </ac:spMkLst>
        </pc:spChg>
        <pc:spChg chg="add mod">
          <ac:chgData name="Giorgia Mori" userId="S::giorgia.mori@sydney.edu.au::b9c2535d-2405-4de5-bcab-314c50006d75" providerId="AD" clId="Web-{812B9ED0-F342-554D-9A29-F70FF68915A9}" dt="2023-03-17T02:26:32.956" v="607" actId="1076"/>
          <ac:spMkLst>
            <pc:docMk/>
            <pc:sldMk cId="2191045404" sldId="451"/>
            <ac:spMk id="141" creationId="{72DE1A8A-06CD-5F7A-A494-0F52C94EEBD1}"/>
          </ac:spMkLst>
        </pc:spChg>
        <pc:spChg chg="add mod">
          <ac:chgData name="Giorgia Mori" userId="S::giorgia.mori@sydney.edu.au::b9c2535d-2405-4de5-bcab-314c50006d75" providerId="AD" clId="Web-{812B9ED0-F342-554D-9A29-F70FF68915A9}" dt="2023-03-17T02:26:32.988" v="608" actId="1076"/>
          <ac:spMkLst>
            <pc:docMk/>
            <pc:sldMk cId="2191045404" sldId="451"/>
            <ac:spMk id="142" creationId="{63C435F3-674F-6754-FAF9-A879AF1E639E}"/>
          </ac:spMkLst>
        </pc:spChg>
        <pc:spChg chg="add mod">
          <ac:chgData name="Giorgia Mori" userId="S::giorgia.mori@sydney.edu.au::b9c2535d-2405-4de5-bcab-314c50006d75" providerId="AD" clId="Web-{812B9ED0-F342-554D-9A29-F70FF68915A9}" dt="2023-03-17T02:26:33.036" v="609" actId="1076"/>
          <ac:spMkLst>
            <pc:docMk/>
            <pc:sldMk cId="2191045404" sldId="451"/>
            <ac:spMk id="143" creationId="{D2FC9E5E-17C3-9749-AEAA-96302AA7ACC7}"/>
          </ac:spMkLst>
        </pc:spChg>
        <pc:spChg chg="add mod">
          <ac:chgData name="Giorgia Mori" userId="S::giorgia.mori@sydney.edu.au::b9c2535d-2405-4de5-bcab-314c50006d75" providerId="AD" clId="Web-{812B9ED0-F342-554D-9A29-F70FF68915A9}" dt="2023-03-17T02:26:33.081" v="610" actId="1076"/>
          <ac:spMkLst>
            <pc:docMk/>
            <pc:sldMk cId="2191045404" sldId="451"/>
            <ac:spMk id="144" creationId="{6DE51D5A-9371-7055-7794-51E7665B2245}"/>
          </ac:spMkLst>
        </pc:spChg>
        <pc:spChg chg="add mod">
          <ac:chgData name="Giorgia Mori" userId="S::giorgia.mori@sydney.edu.au::b9c2535d-2405-4de5-bcab-314c50006d75" providerId="AD" clId="Web-{812B9ED0-F342-554D-9A29-F70FF68915A9}" dt="2023-03-17T02:26:33.113" v="611" actId="1076"/>
          <ac:spMkLst>
            <pc:docMk/>
            <pc:sldMk cId="2191045404" sldId="451"/>
            <ac:spMk id="145" creationId="{DCC74CDB-6E4F-FEE5-BB94-559DC6C8A68C}"/>
          </ac:spMkLst>
        </pc:spChg>
        <pc:spChg chg="add mod">
          <ac:chgData name="Giorgia Mori" userId="S::giorgia.mori@sydney.edu.au::b9c2535d-2405-4de5-bcab-314c50006d75" providerId="AD" clId="Web-{812B9ED0-F342-554D-9A29-F70FF68915A9}" dt="2023-03-17T02:26:33.144" v="612" actId="1076"/>
          <ac:spMkLst>
            <pc:docMk/>
            <pc:sldMk cId="2191045404" sldId="451"/>
            <ac:spMk id="146" creationId="{B9613B16-B917-76F2-C68B-CD35360B9FEE}"/>
          </ac:spMkLst>
        </pc:spChg>
        <pc:spChg chg="add mod">
          <ac:chgData name="Giorgia Mori" userId="S::giorgia.mori@sydney.edu.au::b9c2535d-2405-4de5-bcab-314c50006d75" providerId="AD" clId="Web-{812B9ED0-F342-554D-9A29-F70FF68915A9}" dt="2023-03-17T02:26:33.175" v="613" actId="1076"/>
          <ac:spMkLst>
            <pc:docMk/>
            <pc:sldMk cId="2191045404" sldId="451"/>
            <ac:spMk id="147" creationId="{91B99201-6536-1FCD-AA44-29CF020AB53D}"/>
          </ac:spMkLst>
        </pc:spChg>
        <pc:spChg chg="add mod">
          <ac:chgData name="Giorgia Mori" userId="S::giorgia.mori@sydney.edu.au::b9c2535d-2405-4de5-bcab-314c50006d75" providerId="AD" clId="Web-{812B9ED0-F342-554D-9A29-F70FF68915A9}" dt="2023-03-17T02:26:33.191" v="614" actId="1076"/>
          <ac:spMkLst>
            <pc:docMk/>
            <pc:sldMk cId="2191045404" sldId="451"/>
            <ac:spMk id="148" creationId="{41BBC10A-04F0-F725-01A6-4601A73E3F91}"/>
          </ac:spMkLst>
        </pc:spChg>
        <pc:spChg chg="add mod">
          <ac:chgData name="Giorgia Mori" userId="S::giorgia.mori@sydney.edu.au::b9c2535d-2405-4de5-bcab-314c50006d75" providerId="AD" clId="Web-{812B9ED0-F342-554D-9A29-F70FF68915A9}" dt="2023-03-17T02:26:33.222" v="615" actId="1076"/>
          <ac:spMkLst>
            <pc:docMk/>
            <pc:sldMk cId="2191045404" sldId="451"/>
            <ac:spMk id="149" creationId="{019E486C-4B87-5612-0FAE-707B28EBBC16}"/>
          </ac:spMkLst>
        </pc:spChg>
        <pc:spChg chg="add mod">
          <ac:chgData name="Giorgia Mori" userId="S::giorgia.mori@sydney.edu.au::b9c2535d-2405-4de5-bcab-314c50006d75" providerId="AD" clId="Web-{812B9ED0-F342-554D-9A29-F70FF68915A9}" dt="2023-03-17T02:26:33.253" v="616" actId="1076"/>
          <ac:spMkLst>
            <pc:docMk/>
            <pc:sldMk cId="2191045404" sldId="451"/>
            <ac:spMk id="150" creationId="{B511B6A0-A349-AED6-94A7-54A3D6602BDA}"/>
          </ac:spMkLst>
        </pc:spChg>
        <pc:spChg chg="add mod">
          <ac:chgData name="Giorgia Mori" userId="S::giorgia.mori@sydney.edu.au::b9c2535d-2405-4de5-bcab-314c50006d75" providerId="AD" clId="Web-{812B9ED0-F342-554D-9A29-F70FF68915A9}" dt="2023-03-17T02:26:36.866" v="651" actId="20577"/>
          <ac:spMkLst>
            <pc:docMk/>
            <pc:sldMk cId="2191045404" sldId="451"/>
            <ac:spMk id="151" creationId="{A5DB53E2-CB00-100A-B053-39043BF9C8A2}"/>
          </ac:spMkLst>
        </pc:spChg>
        <pc:spChg chg="add mod">
          <ac:chgData name="Giorgia Mori" userId="S::giorgia.mori@sydney.edu.au::b9c2535d-2405-4de5-bcab-314c50006d75" providerId="AD" clId="Web-{812B9ED0-F342-554D-9A29-F70FF68915A9}" dt="2023-03-17T02:26:33.316" v="618" actId="1076"/>
          <ac:spMkLst>
            <pc:docMk/>
            <pc:sldMk cId="2191045404" sldId="451"/>
            <ac:spMk id="152" creationId="{1055BF6B-AD3A-161D-98F8-820E337A3AF9}"/>
          </ac:spMkLst>
        </pc:spChg>
        <pc:spChg chg="add mod">
          <ac:chgData name="Giorgia Mori" userId="S::giorgia.mori@sydney.edu.au::b9c2535d-2405-4de5-bcab-314c50006d75" providerId="AD" clId="Web-{812B9ED0-F342-554D-9A29-F70FF68915A9}" dt="2023-03-17T02:26:51.566" v="656" actId="1076"/>
          <ac:spMkLst>
            <pc:docMk/>
            <pc:sldMk cId="2191045404" sldId="451"/>
            <ac:spMk id="153" creationId="{E0E32656-EA18-EEBC-716D-3AB37526530D}"/>
          </ac:spMkLst>
        </pc:spChg>
        <pc:spChg chg="add mod">
          <ac:chgData name="Giorgia Mori" userId="S::giorgia.mori@sydney.edu.au::b9c2535d-2405-4de5-bcab-314c50006d75" providerId="AD" clId="Web-{812B9ED0-F342-554D-9A29-F70FF68915A9}" dt="2023-03-17T02:26:33.380" v="620" actId="1076"/>
          <ac:spMkLst>
            <pc:docMk/>
            <pc:sldMk cId="2191045404" sldId="451"/>
            <ac:spMk id="154" creationId="{A0FB9B19-9EDF-D327-9A35-C9DFDF2BCA3E}"/>
          </ac:spMkLst>
        </pc:spChg>
        <pc:spChg chg="add mod">
          <ac:chgData name="Giorgia Mori" userId="S::giorgia.mori@sydney.edu.au::b9c2535d-2405-4de5-bcab-314c50006d75" providerId="AD" clId="Web-{812B9ED0-F342-554D-9A29-F70FF68915A9}" dt="2023-03-17T02:26:33.409" v="621" actId="1076"/>
          <ac:spMkLst>
            <pc:docMk/>
            <pc:sldMk cId="2191045404" sldId="451"/>
            <ac:spMk id="155" creationId="{D69F9C3F-4E30-CFA1-63B9-9E80F50D8969}"/>
          </ac:spMkLst>
        </pc:spChg>
        <pc:spChg chg="add mod">
          <ac:chgData name="Giorgia Mori" userId="S::giorgia.mori@sydney.edu.au::b9c2535d-2405-4de5-bcab-314c50006d75" providerId="AD" clId="Web-{812B9ED0-F342-554D-9A29-F70FF68915A9}" dt="2023-03-17T02:26:33.472" v="622" actId="1076"/>
          <ac:spMkLst>
            <pc:docMk/>
            <pc:sldMk cId="2191045404" sldId="451"/>
            <ac:spMk id="156" creationId="{4EB486CE-6BED-4D6F-C0F7-286F8E8636BC}"/>
          </ac:spMkLst>
        </pc:spChg>
        <pc:spChg chg="add mod">
          <ac:chgData name="Giorgia Mori" userId="S::giorgia.mori@sydney.edu.au::b9c2535d-2405-4de5-bcab-314c50006d75" providerId="AD" clId="Web-{812B9ED0-F342-554D-9A29-F70FF68915A9}" dt="2023-03-17T02:26:33.488" v="623" actId="1076"/>
          <ac:spMkLst>
            <pc:docMk/>
            <pc:sldMk cId="2191045404" sldId="451"/>
            <ac:spMk id="157" creationId="{D59C803B-A12B-272D-4A4D-972249A0D243}"/>
          </ac:spMkLst>
        </pc:spChg>
        <pc:spChg chg="add mod">
          <ac:chgData name="Giorgia Mori" userId="S::giorgia.mori@sydney.edu.au::b9c2535d-2405-4de5-bcab-314c50006d75" providerId="AD" clId="Web-{812B9ED0-F342-554D-9A29-F70FF68915A9}" dt="2023-03-17T02:26:33.534" v="624" actId="1076"/>
          <ac:spMkLst>
            <pc:docMk/>
            <pc:sldMk cId="2191045404" sldId="451"/>
            <ac:spMk id="158" creationId="{CCA506BA-3E65-6232-8244-F81939152194}"/>
          </ac:spMkLst>
        </pc:spChg>
        <pc:spChg chg="add mod">
          <ac:chgData name="Giorgia Mori" userId="S::giorgia.mori@sydney.edu.au::b9c2535d-2405-4de5-bcab-314c50006d75" providerId="AD" clId="Web-{812B9ED0-F342-554D-9A29-F70FF68915A9}" dt="2023-03-17T02:26:33.566" v="625" actId="1076"/>
          <ac:spMkLst>
            <pc:docMk/>
            <pc:sldMk cId="2191045404" sldId="451"/>
            <ac:spMk id="159" creationId="{4A94190C-E759-9599-BAAB-19642FE5C057}"/>
          </ac:spMkLst>
        </pc:spChg>
        <pc:spChg chg="add mod">
          <ac:chgData name="Giorgia Mori" userId="S::giorgia.mori@sydney.edu.au::b9c2535d-2405-4de5-bcab-314c50006d75" providerId="AD" clId="Web-{812B9ED0-F342-554D-9A29-F70FF68915A9}" dt="2023-03-17T02:26:33.597" v="626" actId="1076"/>
          <ac:spMkLst>
            <pc:docMk/>
            <pc:sldMk cId="2191045404" sldId="451"/>
            <ac:spMk id="160" creationId="{9FC1E0C8-8E36-F3D0-F084-B2483C297D5C}"/>
          </ac:spMkLst>
        </pc:spChg>
        <pc:spChg chg="add mod">
          <ac:chgData name="Giorgia Mori" userId="S::giorgia.mori@sydney.edu.au::b9c2535d-2405-4de5-bcab-314c50006d75" providerId="AD" clId="Web-{812B9ED0-F342-554D-9A29-F70FF68915A9}" dt="2023-03-17T02:26:55.552" v="657" actId="1076"/>
          <ac:spMkLst>
            <pc:docMk/>
            <pc:sldMk cId="2191045404" sldId="451"/>
            <ac:spMk id="161" creationId="{DC29AFA8-F6DA-AD77-00F5-3F69F29C60F5}"/>
          </ac:spMkLst>
        </pc:spChg>
        <pc:spChg chg="add mod">
          <ac:chgData name="Giorgia Mori" userId="S::giorgia.mori@sydney.edu.au::b9c2535d-2405-4de5-bcab-314c50006d75" providerId="AD" clId="Web-{812B9ED0-F342-554D-9A29-F70FF68915A9}" dt="2023-03-17T02:26:39.441" v="652" actId="20577"/>
          <ac:spMkLst>
            <pc:docMk/>
            <pc:sldMk cId="2191045404" sldId="451"/>
            <ac:spMk id="162" creationId="{9486E7D6-6B50-48CC-4F78-A3ECF86A23DB}"/>
          </ac:spMkLst>
        </pc:spChg>
        <pc:spChg chg="add mod">
          <ac:chgData name="Giorgia Mori" userId="S::giorgia.mori@sydney.edu.au::b9c2535d-2405-4de5-bcab-314c50006d75" providerId="AD" clId="Web-{812B9ED0-F342-554D-9A29-F70FF68915A9}" dt="2023-03-17T02:26:33.675" v="629" actId="1076"/>
          <ac:spMkLst>
            <pc:docMk/>
            <pc:sldMk cId="2191045404" sldId="451"/>
            <ac:spMk id="163" creationId="{C421663D-7233-D4FF-BDD2-876BA6C21568}"/>
          </ac:spMkLst>
        </pc:spChg>
        <pc:spChg chg="add mod">
          <ac:chgData name="Giorgia Mori" userId="S::giorgia.mori@sydney.edu.au::b9c2535d-2405-4de5-bcab-314c50006d75" providerId="AD" clId="Web-{812B9ED0-F342-554D-9A29-F70FF68915A9}" dt="2023-03-17T02:26:33.706" v="630" actId="1076"/>
          <ac:spMkLst>
            <pc:docMk/>
            <pc:sldMk cId="2191045404" sldId="451"/>
            <ac:spMk id="164" creationId="{9212648F-AD43-D809-37FC-FC0724D23CAC}"/>
          </ac:spMkLst>
        </pc:spChg>
        <pc:spChg chg="add mod">
          <ac:chgData name="Giorgia Mori" userId="S::giorgia.mori@sydney.edu.au::b9c2535d-2405-4de5-bcab-314c50006d75" providerId="AD" clId="Web-{812B9ED0-F342-554D-9A29-F70FF68915A9}" dt="2023-03-17T02:26:33.722" v="631" actId="1076"/>
          <ac:spMkLst>
            <pc:docMk/>
            <pc:sldMk cId="2191045404" sldId="451"/>
            <ac:spMk id="165" creationId="{CD774979-C82D-76D8-6220-83680971C5B0}"/>
          </ac:spMkLst>
        </pc:spChg>
        <pc:spChg chg="add mod">
          <ac:chgData name="Giorgia Mori" userId="S::giorgia.mori@sydney.edu.au::b9c2535d-2405-4de5-bcab-314c50006d75" providerId="AD" clId="Web-{812B9ED0-F342-554D-9A29-F70FF68915A9}" dt="2023-03-17T02:26:33.753" v="632" actId="1076"/>
          <ac:spMkLst>
            <pc:docMk/>
            <pc:sldMk cId="2191045404" sldId="451"/>
            <ac:spMk id="166" creationId="{77DA66D1-83BB-0EDE-E2A5-B59F32228AE8}"/>
          </ac:spMkLst>
        </pc:spChg>
        <pc:spChg chg="add mod">
          <ac:chgData name="Giorgia Mori" userId="S::giorgia.mori@sydney.edu.au::b9c2535d-2405-4de5-bcab-314c50006d75" providerId="AD" clId="Web-{812B9ED0-F342-554D-9A29-F70FF68915A9}" dt="2023-03-17T02:26:33.784" v="633" actId="1076"/>
          <ac:spMkLst>
            <pc:docMk/>
            <pc:sldMk cId="2191045404" sldId="451"/>
            <ac:spMk id="167" creationId="{C5D861BD-3876-A608-C313-1B5CD30A3472}"/>
          </ac:spMkLst>
        </pc:spChg>
        <pc:spChg chg="add mod">
          <ac:chgData name="Giorgia Mori" userId="S::giorgia.mori@sydney.edu.au::b9c2535d-2405-4de5-bcab-314c50006d75" providerId="AD" clId="Web-{812B9ED0-F342-554D-9A29-F70FF68915A9}" dt="2023-03-17T02:26:33.816" v="634" actId="1076"/>
          <ac:spMkLst>
            <pc:docMk/>
            <pc:sldMk cId="2191045404" sldId="451"/>
            <ac:spMk id="168" creationId="{B12285E4-9F58-AEB0-2889-017379A92D00}"/>
          </ac:spMkLst>
        </pc:spChg>
        <pc:spChg chg="add mod">
          <ac:chgData name="Giorgia Mori" userId="S::giorgia.mori@sydney.edu.au::b9c2535d-2405-4de5-bcab-314c50006d75" providerId="AD" clId="Web-{812B9ED0-F342-554D-9A29-F70FF68915A9}" dt="2023-03-17T02:26:33.847" v="635" actId="1076"/>
          <ac:spMkLst>
            <pc:docMk/>
            <pc:sldMk cId="2191045404" sldId="451"/>
            <ac:spMk id="169" creationId="{97637290-FF0A-3DC9-4F43-97DBCC367FB1}"/>
          </ac:spMkLst>
        </pc:spChg>
        <pc:spChg chg="add mod">
          <ac:chgData name="Giorgia Mori" userId="S::giorgia.mori@sydney.edu.au::b9c2535d-2405-4de5-bcab-314c50006d75" providerId="AD" clId="Web-{812B9ED0-F342-554D-9A29-F70FF68915A9}" dt="2023-03-17T02:26:33.863" v="636" actId="1076"/>
          <ac:spMkLst>
            <pc:docMk/>
            <pc:sldMk cId="2191045404" sldId="451"/>
            <ac:spMk id="170" creationId="{2C3C7D73-3044-9EDE-7AF0-93C76088CD54}"/>
          </ac:spMkLst>
        </pc:spChg>
        <pc:spChg chg="add mod">
          <ac:chgData name="Giorgia Mori" userId="S::giorgia.mori@sydney.edu.au::b9c2535d-2405-4de5-bcab-314c50006d75" providerId="AD" clId="Web-{812B9ED0-F342-554D-9A29-F70FF68915A9}" dt="2023-03-17T02:27:11.551" v="661" actId="1076"/>
          <ac:spMkLst>
            <pc:docMk/>
            <pc:sldMk cId="2191045404" sldId="451"/>
            <ac:spMk id="171" creationId="{1034B5F2-6A56-794D-61C3-E383236FD8DB}"/>
          </ac:spMkLst>
        </pc:spChg>
        <pc:spChg chg="add mod">
          <ac:chgData name="Giorgia Mori" userId="S::giorgia.mori@sydney.edu.au::b9c2535d-2405-4de5-bcab-314c50006d75" providerId="AD" clId="Web-{812B9ED0-F342-554D-9A29-F70FF68915A9}" dt="2023-03-17T02:27:05.754" v="660" actId="1076"/>
          <ac:spMkLst>
            <pc:docMk/>
            <pc:sldMk cId="2191045404" sldId="451"/>
            <ac:spMk id="172" creationId="{16E60CDF-5BFD-2685-5222-420C52E33AF0}"/>
          </ac:spMkLst>
        </pc:spChg>
        <pc:spChg chg="add mod">
          <ac:chgData name="Giorgia Mori" userId="S::giorgia.mori@sydney.edu.au::b9c2535d-2405-4de5-bcab-314c50006d75" providerId="AD" clId="Web-{812B9ED0-F342-554D-9A29-F70FF68915A9}" dt="2023-03-17T02:26:40.613" v="653" actId="20577"/>
          <ac:spMkLst>
            <pc:docMk/>
            <pc:sldMk cId="2191045404" sldId="451"/>
            <ac:spMk id="173" creationId="{61228121-5AFD-DE63-F03F-7D2EFA491910}"/>
          </ac:spMkLst>
        </pc:spChg>
        <pc:spChg chg="add mod">
          <ac:chgData name="Giorgia Mori" userId="S::giorgia.mori@sydney.edu.au::b9c2535d-2405-4de5-bcab-314c50006d75" providerId="AD" clId="Web-{812B9ED0-F342-554D-9A29-F70FF68915A9}" dt="2023-03-17T02:27:19.067" v="663" actId="1076"/>
          <ac:spMkLst>
            <pc:docMk/>
            <pc:sldMk cId="2191045404" sldId="451"/>
            <ac:spMk id="174" creationId="{60451A3E-5EFA-8BFC-2193-C833A8EC62A7}"/>
          </ac:spMkLst>
        </pc:spChg>
        <pc:spChg chg="add mod">
          <ac:chgData name="Giorgia Mori" userId="S::giorgia.mori@sydney.edu.au::b9c2535d-2405-4de5-bcab-314c50006d75" providerId="AD" clId="Web-{812B9ED0-F342-554D-9A29-F70FF68915A9}" dt="2023-03-17T02:26:34.003" v="641" actId="1076"/>
          <ac:spMkLst>
            <pc:docMk/>
            <pc:sldMk cId="2191045404" sldId="451"/>
            <ac:spMk id="175" creationId="{E0C2D1D6-1B81-E22B-4EA1-096880C0CDC1}"/>
          </ac:spMkLst>
        </pc:spChg>
        <pc:spChg chg="add mod">
          <ac:chgData name="Giorgia Mori" userId="S::giorgia.mori@sydney.edu.au::b9c2535d-2405-4de5-bcab-314c50006d75" providerId="AD" clId="Web-{812B9ED0-F342-554D-9A29-F70FF68915A9}" dt="2023-03-17T02:26:34.019" v="642" actId="1076"/>
          <ac:spMkLst>
            <pc:docMk/>
            <pc:sldMk cId="2191045404" sldId="451"/>
            <ac:spMk id="176" creationId="{BBA9C2B6-CA89-52F8-0010-C8EED2E8F6B6}"/>
          </ac:spMkLst>
        </pc:spChg>
        <pc:spChg chg="add mod">
          <ac:chgData name="Giorgia Mori" userId="S::giorgia.mori@sydney.edu.au::b9c2535d-2405-4de5-bcab-314c50006d75" providerId="AD" clId="Web-{812B9ED0-F342-554D-9A29-F70FF68915A9}" dt="2023-03-17T02:26:34.050" v="643" actId="1076"/>
          <ac:spMkLst>
            <pc:docMk/>
            <pc:sldMk cId="2191045404" sldId="451"/>
            <ac:spMk id="177" creationId="{F95F3D51-2482-EF8F-A174-127950161480}"/>
          </ac:spMkLst>
        </pc:spChg>
        <pc:spChg chg="add mod">
          <ac:chgData name="Giorgia Mori" userId="S::giorgia.mori@sydney.edu.au::b9c2535d-2405-4de5-bcab-314c50006d75" providerId="AD" clId="Web-{812B9ED0-F342-554D-9A29-F70FF68915A9}" dt="2023-03-17T02:26:34.081" v="644" actId="1076"/>
          <ac:spMkLst>
            <pc:docMk/>
            <pc:sldMk cId="2191045404" sldId="451"/>
            <ac:spMk id="178" creationId="{A4BC58E0-C936-5800-28DD-6325286E6DF7}"/>
          </ac:spMkLst>
        </pc:spChg>
        <pc:spChg chg="add mod">
          <ac:chgData name="Giorgia Mori" userId="S::giorgia.mori@sydney.edu.au::b9c2535d-2405-4de5-bcab-314c50006d75" providerId="AD" clId="Web-{812B9ED0-F342-554D-9A29-F70FF68915A9}" dt="2023-03-17T02:26:34.097" v="645" actId="1076"/>
          <ac:spMkLst>
            <pc:docMk/>
            <pc:sldMk cId="2191045404" sldId="451"/>
            <ac:spMk id="179" creationId="{3D080CCD-4C0D-9812-7F8E-A8CF5EA5F8B5}"/>
          </ac:spMkLst>
        </pc:spChg>
        <pc:spChg chg="add mod">
          <ac:chgData name="Giorgia Mori" userId="S::giorgia.mori@sydney.edu.au::b9c2535d-2405-4de5-bcab-314c50006d75" providerId="AD" clId="Web-{812B9ED0-F342-554D-9A29-F70FF68915A9}" dt="2023-03-17T02:26:34.128" v="646" actId="1076"/>
          <ac:spMkLst>
            <pc:docMk/>
            <pc:sldMk cId="2191045404" sldId="451"/>
            <ac:spMk id="180" creationId="{898DF1E7-4271-5C77-4BF3-650F46DE0890}"/>
          </ac:spMkLst>
        </pc:spChg>
        <pc:spChg chg="add mod">
          <ac:chgData name="Giorgia Mori" userId="S::giorgia.mori@sydney.edu.au::b9c2535d-2405-4de5-bcab-314c50006d75" providerId="AD" clId="Web-{812B9ED0-F342-554D-9A29-F70FF68915A9}" dt="2023-03-17T02:26:34.159" v="647" actId="1076"/>
          <ac:spMkLst>
            <pc:docMk/>
            <pc:sldMk cId="2191045404" sldId="451"/>
            <ac:spMk id="181" creationId="{3F710975-514D-4D1D-E856-0E825B81868F}"/>
          </ac:spMkLst>
        </pc:spChg>
        <pc:spChg chg="add mod">
          <ac:chgData name="Giorgia Mori" userId="S::giorgia.mori@sydney.edu.au::b9c2535d-2405-4de5-bcab-314c50006d75" providerId="AD" clId="Web-{812B9ED0-F342-554D-9A29-F70FF68915A9}" dt="2023-03-17T02:26:34.191" v="648" actId="1076"/>
          <ac:spMkLst>
            <pc:docMk/>
            <pc:sldMk cId="2191045404" sldId="451"/>
            <ac:spMk id="182" creationId="{CD75FB01-2AE9-B8C1-7707-4618FF2D4371}"/>
          </ac:spMkLst>
        </pc:spChg>
        <pc:spChg chg="add mod">
          <ac:chgData name="Giorgia Mori" userId="S::giorgia.mori@sydney.edu.au::b9c2535d-2405-4de5-bcab-314c50006d75" providerId="AD" clId="Web-{812B9ED0-F342-554D-9A29-F70FF68915A9}" dt="2023-03-17T02:27:23.208" v="664" actId="1076"/>
          <ac:spMkLst>
            <pc:docMk/>
            <pc:sldMk cId="2191045404" sldId="451"/>
            <ac:spMk id="183" creationId="{6A0499E0-D5E3-C1FF-C555-C50174BA69A6}"/>
          </ac:spMkLst>
        </pc:spChg>
        <pc:spChg chg="add mod">
          <ac:chgData name="Giorgia Mori" userId="S::giorgia.mori@sydney.edu.au::b9c2535d-2405-4de5-bcab-314c50006d75" providerId="AD" clId="Web-{812B9ED0-F342-554D-9A29-F70FF68915A9}" dt="2023-03-17T02:26:43.597" v="654" actId="20577"/>
          <ac:spMkLst>
            <pc:docMk/>
            <pc:sldMk cId="2191045404" sldId="451"/>
            <ac:spMk id="184" creationId="{AB5B0BA2-BF83-771C-97CA-6409BB2BE12C}"/>
          </ac:spMkLst>
        </pc:spChg>
        <pc:spChg chg="add mod">
          <ac:chgData name="Giorgia Mori" userId="S::giorgia.mori@sydney.edu.au::b9c2535d-2405-4de5-bcab-314c50006d75" providerId="AD" clId="Web-{812B9ED0-F342-554D-9A29-F70FF68915A9}" dt="2023-03-17T02:27:35.395" v="687" actId="1076"/>
          <ac:spMkLst>
            <pc:docMk/>
            <pc:sldMk cId="2191045404" sldId="451"/>
            <ac:spMk id="185" creationId="{A1009C97-9A43-8C1C-6BC5-994CFBD7325C}"/>
          </ac:spMkLst>
        </pc:spChg>
        <pc:spChg chg="add mod">
          <ac:chgData name="Giorgia Mori" userId="S::giorgia.mori@sydney.edu.au::b9c2535d-2405-4de5-bcab-314c50006d75" providerId="AD" clId="Web-{812B9ED0-F342-554D-9A29-F70FF68915A9}" dt="2023-03-17T02:27:35.427" v="688" actId="1076"/>
          <ac:spMkLst>
            <pc:docMk/>
            <pc:sldMk cId="2191045404" sldId="451"/>
            <ac:spMk id="186" creationId="{0B6C5294-DBBA-AA2D-597A-57793D0CA547}"/>
          </ac:spMkLst>
        </pc:spChg>
        <pc:spChg chg="add mod">
          <ac:chgData name="Giorgia Mori" userId="S::giorgia.mori@sydney.edu.au::b9c2535d-2405-4de5-bcab-314c50006d75" providerId="AD" clId="Web-{812B9ED0-F342-554D-9A29-F70FF68915A9}" dt="2023-03-17T02:27:35.458" v="689" actId="1076"/>
          <ac:spMkLst>
            <pc:docMk/>
            <pc:sldMk cId="2191045404" sldId="451"/>
            <ac:spMk id="187" creationId="{5826A816-021B-B57A-76CA-CFC24E54A87D}"/>
          </ac:spMkLst>
        </pc:spChg>
        <pc:spChg chg="add mod">
          <ac:chgData name="Giorgia Mori" userId="S::giorgia.mori@sydney.edu.au::b9c2535d-2405-4de5-bcab-314c50006d75" providerId="AD" clId="Web-{812B9ED0-F342-554D-9A29-F70FF68915A9}" dt="2023-03-17T02:27:35.489" v="690" actId="1076"/>
          <ac:spMkLst>
            <pc:docMk/>
            <pc:sldMk cId="2191045404" sldId="451"/>
            <ac:spMk id="188" creationId="{9BF4161D-A00E-6257-A65D-B4E0FB176423}"/>
          </ac:spMkLst>
        </pc:spChg>
        <pc:spChg chg="add mod">
          <ac:chgData name="Giorgia Mori" userId="S::giorgia.mori@sydney.edu.au::b9c2535d-2405-4de5-bcab-314c50006d75" providerId="AD" clId="Web-{812B9ED0-F342-554D-9A29-F70FF68915A9}" dt="2023-03-17T02:27:57.693" v="715" actId="1076"/>
          <ac:spMkLst>
            <pc:docMk/>
            <pc:sldMk cId="2191045404" sldId="451"/>
            <ac:spMk id="189" creationId="{2ED73E49-E682-3579-D32F-01049CF0187B}"/>
          </ac:spMkLst>
        </pc:spChg>
        <pc:spChg chg="add mod">
          <ac:chgData name="Giorgia Mori" userId="S::giorgia.mori@sydney.edu.au::b9c2535d-2405-4de5-bcab-314c50006d75" providerId="AD" clId="Web-{812B9ED0-F342-554D-9A29-F70FF68915A9}" dt="2023-03-17T02:27:35.552" v="692" actId="1076"/>
          <ac:spMkLst>
            <pc:docMk/>
            <pc:sldMk cId="2191045404" sldId="451"/>
            <ac:spMk id="190" creationId="{57AC2467-EE51-5120-9D7A-3FFE054DB6A0}"/>
          </ac:spMkLst>
        </pc:spChg>
        <pc:spChg chg="add mod">
          <ac:chgData name="Giorgia Mori" userId="S::giorgia.mori@sydney.edu.au::b9c2535d-2405-4de5-bcab-314c50006d75" providerId="AD" clId="Web-{812B9ED0-F342-554D-9A29-F70FF68915A9}" dt="2023-03-17T02:27:35.567" v="693" actId="1076"/>
          <ac:spMkLst>
            <pc:docMk/>
            <pc:sldMk cId="2191045404" sldId="451"/>
            <ac:spMk id="191" creationId="{845DA98E-4721-DCA7-E833-45DE96D7BA78}"/>
          </ac:spMkLst>
        </pc:spChg>
        <pc:spChg chg="add mod">
          <ac:chgData name="Giorgia Mori" userId="S::giorgia.mori@sydney.edu.au::b9c2535d-2405-4de5-bcab-314c50006d75" providerId="AD" clId="Web-{812B9ED0-F342-554D-9A29-F70FF68915A9}" dt="2023-03-17T02:27:35.599" v="694" actId="1076"/>
          <ac:spMkLst>
            <pc:docMk/>
            <pc:sldMk cId="2191045404" sldId="451"/>
            <ac:spMk id="192" creationId="{702D92E0-73B8-2CFF-A222-AF9BC9F72C7B}"/>
          </ac:spMkLst>
        </pc:spChg>
        <pc:spChg chg="add mod">
          <ac:chgData name="Giorgia Mori" userId="S::giorgia.mori@sydney.edu.au::b9c2535d-2405-4de5-bcab-314c50006d75" providerId="AD" clId="Web-{812B9ED0-F342-554D-9A29-F70FF68915A9}" dt="2023-03-17T02:27:35.630" v="695" actId="1076"/>
          <ac:spMkLst>
            <pc:docMk/>
            <pc:sldMk cId="2191045404" sldId="451"/>
            <ac:spMk id="193" creationId="{10DEB711-B649-9BA4-0DA4-0B6F0A9953B7}"/>
          </ac:spMkLst>
        </pc:spChg>
        <pc:spChg chg="add mod">
          <ac:chgData name="Giorgia Mori" userId="S::giorgia.mori@sydney.edu.au::b9c2535d-2405-4de5-bcab-314c50006d75" providerId="AD" clId="Web-{812B9ED0-F342-554D-9A29-F70FF68915A9}" dt="2023-03-17T02:28:01.505" v="716" actId="1076"/>
          <ac:spMkLst>
            <pc:docMk/>
            <pc:sldMk cId="2191045404" sldId="451"/>
            <ac:spMk id="194" creationId="{8B793067-506C-2905-A1AB-4FA9CB6286A6}"/>
          </ac:spMkLst>
        </pc:spChg>
        <pc:spChg chg="add mod">
          <ac:chgData name="Giorgia Mori" userId="S::giorgia.mori@sydney.edu.au::b9c2535d-2405-4de5-bcab-314c50006d75" providerId="AD" clId="Web-{812B9ED0-F342-554D-9A29-F70FF68915A9}" dt="2023-03-17T02:27:52.427" v="714" actId="14100"/>
          <ac:spMkLst>
            <pc:docMk/>
            <pc:sldMk cId="2191045404" sldId="451"/>
            <ac:spMk id="195" creationId="{349B0082-7D58-B7E5-BA23-27E2290102E2}"/>
          </ac:spMkLst>
        </pc:spChg>
        <pc:spChg chg="add mod">
          <ac:chgData name="Giorgia Mori" userId="S::giorgia.mori@sydney.edu.au::b9c2535d-2405-4de5-bcab-314c50006d75" providerId="AD" clId="Web-{812B9ED0-F342-554D-9A29-F70FF68915A9}" dt="2023-03-17T02:27:35.739" v="698" actId="1076"/>
          <ac:spMkLst>
            <pc:docMk/>
            <pc:sldMk cId="2191045404" sldId="451"/>
            <ac:spMk id="196" creationId="{363A22E3-0AFD-3B00-C9BB-A8E5D18E0474}"/>
          </ac:spMkLst>
        </pc:spChg>
        <pc:spChg chg="add mod">
          <ac:chgData name="Giorgia Mori" userId="S::giorgia.mori@sydney.edu.au::b9c2535d-2405-4de5-bcab-314c50006d75" providerId="AD" clId="Web-{812B9ED0-F342-554D-9A29-F70FF68915A9}" dt="2023-03-17T02:27:35.787" v="699" actId="1076"/>
          <ac:spMkLst>
            <pc:docMk/>
            <pc:sldMk cId="2191045404" sldId="451"/>
            <ac:spMk id="197" creationId="{3453CE2F-FEAA-0586-45AE-162E92D31322}"/>
          </ac:spMkLst>
        </pc:spChg>
        <pc:spChg chg="add mod">
          <ac:chgData name="Giorgia Mori" userId="S::giorgia.mori@sydney.edu.au::b9c2535d-2405-4de5-bcab-314c50006d75" providerId="AD" clId="Web-{812B9ED0-F342-554D-9A29-F70FF68915A9}" dt="2023-03-17T02:28:08.927" v="718" actId="1076"/>
          <ac:spMkLst>
            <pc:docMk/>
            <pc:sldMk cId="2191045404" sldId="451"/>
            <ac:spMk id="198" creationId="{D5FD2C6E-F560-845B-D3D6-5DB3625C237D}"/>
          </ac:spMkLst>
        </pc:spChg>
        <pc:spChg chg="add mod">
          <ac:chgData name="Giorgia Mori" userId="S::giorgia.mori@sydney.edu.au::b9c2535d-2405-4de5-bcab-314c50006d75" providerId="AD" clId="Web-{812B9ED0-F342-554D-9A29-F70FF68915A9}" dt="2023-03-17T02:27:35.836" v="701" actId="1076"/>
          <ac:spMkLst>
            <pc:docMk/>
            <pc:sldMk cId="2191045404" sldId="451"/>
            <ac:spMk id="199" creationId="{FFEE867B-823B-6474-CD55-62D012B306E8}"/>
          </ac:spMkLst>
        </pc:spChg>
        <pc:spChg chg="add mod">
          <ac:chgData name="Giorgia Mori" userId="S::giorgia.mori@sydney.edu.au::b9c2535d-2405-4de5-bcab-314c50006d75" providerId="AD" clId="Web-{812B9ED0-F342-554D-9A29-F70FF68915A9}" dt="2023-03-17T02:27:35.864" v="702" actId="1076"/>
          <ac:spMkLst>
            <pc:docMk/>
            <pc:sldMk cId="2191045404" sldId="451"/>
            <ac:spMk id="200" creationId="{CEC47C15-EDE9-2C4A-F97D-DEE50AD301FE}"/>
          </ac:spMkLst>
        </pc:spChg>
        <pc:spChg chg="add mod">
          <ac:chgData name="Giorgia Mori" userId="S::giorgia.mori@sydney.edu.au::b9c2535d-2405-4de5-bcab-314c50006d75" providerId="AD" clId="Web-{812B9ED0-F342-554D-9A29-F70FF68915A9}" dt="2023-03-17T02:27:35.895" v="703" actId="1076"/>
          <ac:spMkLst>
            <pc:docMk/>
            <pc:sldMk cId="2191045404" sldId="451"/>
            <ac:spMk id="201" creationId="{5950C742-4A51-520A-8E20-5A9CB1D4765F}"/>
          </ac:spMkLst>
        </pc:spChg>
        <pc:spChg chg="add mod">
          <ac:chgData name="Giorgia Mori" userId="S::giorgia.mori@sydney.edu.au::b9c2535d-2405-4de5-bcab-314c50006d75" providerId="AD" clId="Web-{812B9ED0-F342-554D-9A29-F70FF68915A9}" dt="2023-03-17T02:27:35.927" v="704" actId="1076"/>
          <ac:spMkLst>
            <pc:docMk/>
            <pc:sldMk cId="2191045404" sldId="451"/>
            <ac:spMk id="202" creationId="{318C079E-0794-8F33-D6C1-996241108220}"/>
          </ac:spMkLst>
        </pc:spChg>
        <pc:spChg chg="add mod">
          <ac:chgData name="Giorgia Mori" userId="S::giorgia.mori@sydney.edu.au::b9c2535d-2405-4de5-bcab-314c50006d75" providerId="AD" clId="Web-{812B9ED0-F342-554D-9A29-F70FF68915A9}" dt="2023-03-17T02:27:35.958" v="705" actId="1076"/>
          <ac:spMkLst>
            <pc:docMk/>
            <pc:sldMk cId="2191045404" sldId="451"/>
            <ac:spMk id="203" creationId="{2CC91DF7-AF66-6D50-3564-C3DFE27EA358}"/>
          </ac:spMkLst>
        </pc:spChg>
        <pc:spChg chg="add mod">
          <ac:chgData name="Giorgia Mori" userId="S::giorgia.mori@sydney.edu.au::b9c2535d-2405-4de5-bcab-314c50006d75" providerId="AD" clId="Web-{812B9ED0-F342-554D-9A29-F70FF68915A9}" dt="2023-03-17T02:27:36.005" v="706" actId="1076"/>
          <ac:spMkLst>
            <pc:docMk/>
            <pc:sldMk cId="2191045404" sldId="451"/>
            <ac:spMk id="204" creationId="{9D94E831-828D-8919-96B9-92D9B0615325}"/>
          </ac:spMkLst>
        </pc:spChg>
        <pc:spChg chg="add mod">
          <ac:chgData name="Giorgia Mori" userId="S::giorgia.mori@sydney.edu.au::b9c2535d-2405-4de5-bcab-314c50006d75" providerId="AD" clId="Web-{812B9ED0-F342-554D-9A29-F70FF68915A9}" dt="2023-03-17T02:28:14.553" v="719" actId="1076"/>
          <ac:spMkLst>
            <pc:docMk/>
            <pc:sldMk cId="2191045404" sldId="451"/>
            <ac:spMk id="205" creationId="{B105C785-A0E3-FAF5-D72E-5C9E8F959242}"/>
          </ac:spMkLst>
        </pc:spChg>
        <pc:spChg chg="add mod">
          <ac:chgData name="Giorgia Mori" userId="S::giorgia.mori@sydney.edu.au::b9c2535d-2405-4de5-bcab-314c50006d75" providerId="AD" clId="Web-{812B9ED0-F342-554D-9A29-F70FF68915A9}" dt="2023-03-17T02:31:00.775" v="728" actId="14100"/>
          <ac:spMkLst>
            <pc:docMk/>
            <pc:sldMk cId="2191045404" sldId="451"/>
            <ac:spMk id="206" creationId="{8F4F3A23-8B65-053E-597D-5CA5D6099131}"/>
          </ac:spMkLst>
        </pc:spChg>
        <pc:spChg chg="add del mod">
          <ac:chgData name="Giorgia Mori" userId="S::giorgia.mori@sydney.edu.au::b9c2535d-2405-4de5-bcab-314c50006d75" providerId="AD" clId="Web-{812B9ED0-F342-554D-9A29-F70FF68915A9}" dt="2023-03-17T02:35:32.766" v="734"/>
          <ac:spMkLst>
            <pc:docMk/>
            <pc:sldMk cId="2191045404" sldId="451"/>
            <ac:spMk id="209" creationId="{5C157235-E2EE-A455-F2FD-DD354AD30538}"/>
          </ac:spMkLst>
        </pc:spChg>
        <pc:picChg chg="add del mod">
          <ac:chgData name="Giorgia Mori" userId="S::giorgia.mori@sydney.edu.au::b9c2535d-2405-4de5-bcab-314c50006d75" providerId="AD" clId="Web-{812B9ED0-F342-554D-9A29-F70FF68915A9}" dt="2023-03-17T02:08:47.446" v="218"/>
          <ac:picMkLst>
            <pc:docMk/>
            <pc:sldMk cId="2191045404" sldId="451"/>
            <ac:picMk id="8" creationId="{760564F2-3063-72A7-4173-C8EB767A2A25}"/>
          </ac:picMkLst>
        </pc:picChg>
        <pc:picChg chg="add mod ord modCrop">
          <ac:chgData name="Giorgia Mori" userId="S::giorgia.mori@sydney.edu.au::b9c2535d-2405-4de5-bcab-314c50006d75" providerId="AD" clId="Web-{812B9ED0-F342-554D-9A29-F70FF68915A9}" dt="2023-03-17T02:30:34.072" v="727" actId="1076"/>
          <ac:picMkLst>
            <pc:docMk/>
            <pc:sldMk cId="2191045404" sldId="451"/>
            <ac:picMk id="208" creationId="{BB8DE529-7B8B-0C79-FDE8-68B607D2A633}"/>
          </ac:picMkLst>
        </pc:picChg>
        <pc:inkChg chg="add del">
          <ac:chgData name="Giorgia Mori" userId="S::giorgia.mori@sydney.edu.au::b9c2535d-2405-4de5-bcab-314c50006d75" providerId="AD" clId="Web-{812B9ED0-F342-554D-9A29-F70FF68915A9}" dt="2023-03-17T02:37:11.190" v="749"/>
          <ac:inkMkLst>
            <pc:docMk/>
            <pc:sldMk cId="2191045404" sldId="451"/>
            <ac:inkMk id="211" creationId="{1BB18EE6-4FBD-9181-F1A1-FCE54DA8A029}"/>
          </ac:inkMkLst>
        </pc:inkChg>
        <pc:inkChg chg="add del">
          <ac:chgData name="Giorgia Mori" userId="S::giorgia.mori@sydney.edu.au::b9c2535d-2405-4de5-bcab-314c50006d75" providerId="AD" clId="Web-{812B9ED0-F342-554D-9A29-F70FF68915A9}" dt="2023-03-17T02:37:07.206" v="748"/>
          <ac:inkMkLst>
            <pc:docMk/>
            <pc:sldMk cId="2191045404" sldId="451"/>
            <ac:inkMk id="212" creationId="{D32BA989-0B6F-4B43-755F-2126681313C6}"/>
          </ac:inkMkLst>
        </pc:inkChg>
        <pc:inkChg chg="add del">
          <ac:chgData name="Giorgia Mori" userId="S::giorgia.mori@sydney.edu.au::b9c2535d-2405-4de5-bcab-314c50006d75" providerId="AD" clId="Web-{812B9ED0-F342-554D-9A29-F70FF68915A9}" dt="2023-03-17T02:37:03.222" v="747"/>
          <ac:inkMkLst>
            <pc:docMk/>
            <pc:sldMk cId="2191045404" sldId="451"/>
            <ac:inkMk id="213" creationId="{913681D3-2083-E4B5-F90C-40507887EF56}"/>
          </ac:inkMkLst>
        </pc:inkChg>
        <pc:inkChg chg="add del">
          <ac:chgData name="Giorgia Mori" userId="S::giorgia.mori@sydney.edu.au::b9c2535d-2405-4de5-bcab-314c50006d75" providerId="AD" clId="Web-{812B9ED0-F342-554D-9A29-F70FF68915A9}" dt="2023-03-17T02:36:59.456" v="746"/>
          <ac:inkMkLst>
            <pc:docMk/>
            <pc:sldMk cId="2191045404" sldId="451"/>
            <ac:inkMk id="214" creationId="{25B35BA4-B899-9A24-13E1-ACFAAA559D83}"/>
          </ac:inkMkLst>
        </pc:inkChg>
        <pc:inkChg chg="add del">
          <ac:chgData name="Giorgia Mori" userId="S::giorgia.mori@sydney.edu.au::b9c2535d-2405-4de5-bcab-314c50006d75" providerId="AD" clId="Web-{812B9ED0-F342-554D-9A29-F70FF68915A9}" dt="2023-03-17T02:36:59.456" v="745"/>
          <ac:inkMkLst>
            <pc:docMk/>
            <pc:sldMk cId="2191045404" sldId="451"/>
            <ac:inkMk id="215" creationId="{F23BF0C6-2C89-040E-6F98-93171CF97CA1}"/>
          </ac:inkMkLst>
        </pc:inkChg>
        <pc:inkChg chg="add del">
          <ac:chgData name="Giorgia Mori" userId="S::giorgia.mori@sydney.edu.au::b9c2535d-2405-4de5-bcab-314c50006d75" providerId="AD" clId="Web-{812B9ED0-F342-554D-9A29-F70FF68915A9}" dt="2023-03-17T02:37:41.457" v="753"/>
          <ac:inkMkLst>
            <pc:docMk/>
            <pc:sldMk cId="2191045404" sldId="451"/>
            <ac:inkMk id="216" creationId="{90456021-B524-F073-5AEA-2598E1060FCA}"/>
          </ac:inkMkLst>
        </pc:inkChg>
        <pc:inkChg chg="add del">
          <ac:chgData name="Giorgia Mori" userId="S::giorgia.mori@sydney.edu.au::b9c2535d-2405-4de5-bcab-314c50006d75" providerId="AD" clId="Web-{812B9ED0-F342-554D-9A29-F70FF68915A9}" dt="2023-03-17T02:37:37.285" v="752"/>
          <ac:inkMkLst>
            <pc:docMk/>
            <pc:sldMk cId="2191045404" sldId="451"/>
            <ac:inkMk id="217" creationId="{01C4F68A-C512-F2AE-8766-40B149AA75CE}"/>
          </ac:inkMkLst>
        </pc:inkChg>
        <pc:cxnChg chg="add del mod">
          <ac:chgData name="Giorgia Mori" userId="S::giorgia.mori@sydney.edu.au::b9c2535d-2405-4de5-bcab-314c50006d75" providerId="AD" clId="Web-{812B9ED0-F342-554D-9A29-F70FF68915A9}" dt="2023-03-17T02:36:08.048" v="739"/>
          <ac:cxnSpMkLst>
            <pc:docMk/>
            <pc:sldMk cId="2191045404" sldId="451"/>
            <ac:cxnSpMk id="210" creationId="{57B207C7-4D4D-285C-3A47-B165532320ED}"/>
          </ac:cxnSpMkLst>
        </pc:cxnChg>
      </pc:sldChg>
      <pc:sldChg chg="delSp modSp">
        <pc:chgData name="Giorgia Mori" userId="S::giorgia.mori@sydney.edu.au::b9c2535d-2405-4de5-bcab-314c50006d75" providerId="AD" clId="Web-{812B9ED0-F342-554D-9A29-F70FF68915A9}" dt="2023-03-17T05:27:04.024" v="939"/>
        <pc:sldMkLst>
          <pc:docMk/>
          <pc:sldMk cId="1255342860" sldId="455"/>
        </pc:sldMkLst>
        <pc:spChg chg="mod">
          <ac:chgData name="Giorgia Mori" userId="S::giorgia.mori@sydney.edu.au::b9c2535d-2405-4de5-bcab-314c50006d75" providerId="AD" clId="Web-{812B9ED0-F342-554D-9A29-F70FF68915A9}" dt="2023-03-17T05:27:04.024" v="939"/>
          <ac:spMkLst>
            <pc:docMk/>
            <pc:sldMk cId="1255342860" sldId="455"/>
            <ac:spMk id="3" creationId="{5F7E537F-C572-06A8-3F87-4BC6EADB8E78}"/>
          </ac:spMkLst>
        </pc:spChg>
        <pc:picChg chg="del mod">
          <ac:chgData name="Giorgia Mori" userId="S::giorgia.mori@sydney.edu.au::b9c2535d-2405-4de5-bcab-314c50006d75" providerId="AD" clId="Web-{812B9ED0-F342-554D-9A29-F70FF68915A9}" dt="2023-03-17T04:29:39.374" v="779"/>
          <ac:picMkLst>
            <pc:docMk/>
            <pc:sldMk cId="1255342860" sldId="455"/>
            <ac:picMk id="2050" creationId="{B1966E86-2198-FCDF-E133-7D7516453498}"/>
          </ac:picMkLst>
        </pc:picChg>
        <pc:picChg chg="del">
          <ac:chgData name="Giorgia Mori" userId="S::giorgia.mori@sydney.edu.au::b9c2535d-2405-4de5-bcab-314c50006d75" providerId="AD" clId="Web-{812B9ED0-F342-554D-9A29-F70FF68915A9}" dt="2023-03-17T04:28:10.887" v="777"/>
          <ac:picMkLst>
            <pc:docMk/>
            <pc:sldMk cId="1255342860" sldId="455"/>
            <ac:picMk id="2052" creationId="{BF64768E-A1CC-858A-6303-4F1496D8A3C7}"/>
          </ac:picMkLst>
        </pc:picChg>
      </pc:sldChg>
      <pc:sldChg chg="addSp delSp modSp">
        <pc:chgData name="Giorgia Mori" userId="S::giorgia.mori@sydney.edu.au::b9c2535d-2405-4de5-bcab-314c50006d75" providerId="AD" clId="Web-{812B9ED0-F342-554D-9A29-F70FF68915A9}" dt="2023-03-17T02:45:44.140" v="764" actId="20577"/>
        <pc:sldMkLst>
          <pc:docMk/>
          <pc:sldMk cId="1569401070" sldId="456"/>
        </pc:sldMkLst>
        <pc:spChg chg="mod">
          <ac:chgData name="Giorgia Mori" userId="S::giorgia.mori@sydney.edu.au::b9c2535d-2405-4de5-bcab-314c50006d75" providerId="AD" clId="Web-{812B9ED0-F342-554D-9A29-F70FF68915A9}" dt="2023-03-17T02:45:44.140" v="764" actId="20577"/>
          <ac:spMkLst>
            <pc:docMk/>
            <pc:sldMk cId="1569401070" sldId="456"/>
            <ac:spMk id="4" creationId="{449B487F-395A-D11E-5964-14BFB4D1E7D5}"/>
          </ac:spMkLst>
        </pc:spChg>
        <pc:spChg chg="add del">
          <ac:chgData name="Giorgia Mori" userId="S::giorgia.mori@sydney.edu.au::b9c2535d-2405-4de5-bcab-314c50006d75" providerId="AD" clId="Web-{812B9ED0-F342-554D-9A29-F70FF68915A9}" dt="2023-03-17T02:44:49.264" v="761"/>
          <ac:spMkLst>
            <pc:docMk/>
            <pc:sldMk cId="1569401070" sldId="456"/>
            <ac:spMk id="8" creationId="{3EE6FFD0-DF57-47B7-DB54-D354CE685877}"/>
          </ac:spMkLst>
        </pc:spChg>
        <pc:inkChg chg="add">
          <ac:chgData name="Giorgia Mori" userId="S::giorgia.mori@sydney.edu.au::b9c2535d-2405-4de5-bcab-314c50006d75" providerId="AD" clId="Web-{812B9ED0-F342-554D-9A29-F70FF68915A9}" dt="2023-03-17T02:44:15.091" v="754"/>
          <ac:inkMkLst>
            <pc:docMk/>
            <pc:sldMk cId="1569401070" sldId="456"/>
            <ac:inkMk id="2" creationId="{84F86DAD-4974-9177-C869-D4A81BB24A3E}"/>
          </ac:inkMkLst>
        </pc:inkChg>
        <pc:inkChg chg="add">
          <ac:chgData name="Giorgia Mori" userId="S::giorgia.mori@sydney.edu.au::b9c2535d-2405-4de5-bcab-314c50006d75" providerId="AD" clId="Web-{812B9ED0-F342-554D-9A29-F70FF68915A9}" dt="2023-03-17T02:44:15.685" v="755"/>
          <ac:inkMkLst>
            <pc:docMk/>
            <pc:sldMk cId="1569401070" sldId="456"/>
            <ac:inkMk id="5" creationId="{6C2AE073-794F-DF03-BF5F-8FA5D86482A3}"/>
          </ac:inkMkLst>
        </pc:inkChg>
        <pc:inkChg chg="add del">
          <ac:chgData name="Giorgia Mori" userId="S::giorgia.mori@sydney.edu.au::b9c2535d-2405-4de5-bcab-314c50006d75" providerId="AD" clId="Web-{812B9ED0-F342-554D-9A29-F70FF68915A9}" dt="2023-03-17T02:44:19.685" v="757"/>
          <ac:inkMkLst>
            <pc:docMk/>
            <pc:sldMk cId="1569401070" sldId="456"/>
            <ac:inkMk id="6" creationId="{F1E9A34F-3F44-3E34-E92B-9B93244BFDF1}"/>
          </ac:inkMkLst>
        </pc:inkChg>
        <pc:inkChg chg="add del">
          <ac:chgData name="Giorgia Mori" userId="S::giorgia.mori@sydney.edu.au::b9c2535d-2405-4de5-bcab-314c50006d75" providerId="AD" clId="Web-{812B9ED0-F342-554D-9A29-F70FF68915A9}" dt="2023-03-17T02:44:29.498" v="759"/>
          <ac:inkMkLst>
            <pc:docMk/>
            <pc:sldMk cId="1569401070" sldId="456"/>
            <ac:inkMk id="7" creationId="{7019C985-F189-660F-0F6D-C9C51B41994A}"/>
          </ac:inkMkLst>
        </pc:inkChg>
      </pc:sldChg>
      <pc:sldChg chg="addSp delSp modSp">
        <pc:chgData name="Giorgia Mori" userId="S::giorgia.mori@sydney.edu.au::b9c2535d-2405-4de5-bcab-314c50006d75" providerId="AD" clId="Web-{812B9ED0-F342-554D-9A29-F70FF68915A9}" dt="2023-03-17T01:50:28.779" v="215" actId="1076"/>
        <pc:sldMkLst>
          <pc:docMk/>
          <pc:sldMk cId="2868781563" sldId="459"/>
        </pc:sldMkLst>
        <pc:spChg chg="del mod">
          <ac:chgData name="Giorgia Mori" userId="S::giorgia.mori@sydney.edu.au::b9c2535d-2405-4de5-bcab-314c50006d75" providerId="AD" clId="Web-{812B9ED0-F342-554D-9A29-F70FF68915A9}" dt="2023-03-17T01:46:18.851" v="211"/>
          <ac:spMkLst>
            <pc:docMk/>
            <pc:sldMk cId="2868781563" sldId="459"/>
            <ac:spMk id="2" creationId="{A7CA01D7-1FC2-FB5C-ECFC-74721EDDC2BB}"/>
          </ac:spMkLst>
        </pc:spChg>
        <pc:spChg chg="mod">
          <ac:chgData name="Giorgia Mori" userId="S::giorgia.mori@sydney.edu.au::b9c2535d-2405-4de5-bcab-314c50006d75" providerId="AD" clId="Web-{812B9ED0-F342-554D-9A29-F70FF68915A9}" dt="2023-03-17T01:45:34.022" v="203" actId="20577"/>
          <ac:spMkLst>
            <pc:docMk/>
            <pc:sldMk cId="2868781563" sldId="459"/>
            <ac:spMk id="3" creationId="{20D88CC7-14E9-20EE-8754-BD415B674416}"/>
          </ac:spMkLst>
        </pc:spChg>
        <pc:spChg chg="mod">
          <ac:chgData name="Giorgia Mori" userId="S::giorgia.mori@sydney.edu.au::b9c2535d-2405-4de5-bcab-314c50006d75" providerId="AD" clId="Web-{812B9ED0-F342-554D-9A29-F70FF68915A9}" dt="2023-03-17T01:50:28.779" v="215" actId="1076"/>
          <ac:spMkLst>
            <pc:docMk/>
            <pc:sldMk cId="2868781563" sldId="459"/>
            <ac:spMk id="5" creationId="{CB4B1129-DB0F-B373-C568-169CF62E479B}"/>
          </ac:spMkLst>
        </pc:spChg>
        <pc:spChg chg="add del mod">
          <ac:chgData name="Giorgia Mori" userId="S::giorgia.mori@sydney.edu.au::b9c2535d-2405-4de5-bcab-314c50006d75" providerId="AD" clId="Web-{812B9ED0-F342-554D-9A29-F70FF68915A9}" dt="2023-03-17T01:50:25.595" v="214"/>
          <ac:spMkLst>
            <pc:docMk/>
            <pc:sldMk cId="2868781563" sldId="459"/>
            <ac:spMk id="6" creationId="{AAFB7847-976D-B6A7-A5A3-BA6241CEA990}"/>
          </ac:spMkLst>
        </pc:spChg>
      </pc:sldChg>
      <pc:sldChg chg="delSp modSp delAnim modNotes">
        <pc:chgData name="Giorgia Mori" userId="S::giorgia.mori@sydney.edu.au::b9c2535d-2405-4de5-bcab-314c50006d75" providerId="AD" clId="Web-{812B9ED0-F342-554D-9A29-F70FF68915A9}" dt="2023-03-17T05:41:54.828" v="1010"/>
        <pc:sldMkLst>
          <pc:docMk/>
          <pc:sldMk cId="4092833305" sldId="460"/>
        </pc:sldMkLst>
        <pc:spChg chg="mod">
          <ac:chgData name="Giorgia Mori" userId="S::giorgia.mori@sydney.edu.au::b9c2535d-2405-4de5-bcab-314c50006d75" providerId="AD" clId="Web-{812B9ED0-F342-554D-9A29-F70FF68915A9}" dt="2023-03-17T04:27:46.309" v="776" actId="20577"/>
          <ac:spMkLst>
            <pc:docMk/>
            <pc:sldMk cId="4092833305" sldId="460"/>
            <ac:spMk id="2" creationId="{A7CA01D7-1FC2-FB5C-ECFC-74721EDDC2BB}"/>
          </ac:spMkLst>
        </pc:spChg>
        <pc:spChg chg="mod">
          <ac:chgData name="Giorgia Mori" userId="S::giorgia.mori@sydney.edu.au::b9c2535d-2405-4de5-bcab-314c50006d75" providerId="AD" clId="Web-{812B9ED0-F342-554D-9A29-F70FF68915A9}" dt="2023-03-17T05:35:25.874" v="974" actId="20577"/>
          <ac:spMkLst>
            <pc:docMk/>
            <pc:sldMk cId="4092833305" sldId="460"/>
            <ac:spMk id="3" creationId="{20D88CC7-14E9-20EE-8754-BD415B674416}"/>
          </ac:spMkLst>
        </pc:spChg>
        <pc:spChg chg="del">
          <ac:chgData name="Giorgia Mori" userId="S::giorgia.mori@sydney.edu.au::b9c2535d-2405-4de5-bcab-314c50006d75" providerId="AD" clId="Web-{812B9ED0-F342-554D-9A29-F70FF68915A9}" dt="2023-03-17T04:27:20.808" v="770"/>
          <ac:spMkLst>
            <pc:docMk/>
            <pc:sldMk cId="4092833305" sldId="460"/>
            <ac:spMk id="4" creationId="{0A62F265-CD89-E077-9D26-FA7FC1787698}"/>
          </ac:spMkLst>
        </pc:spChg>
      </pc:sldChg>
      <pc:sldChg chg="modSp">
        <pc:chgData name="Giorgia Mori" userId="S::giorgia.mori@sydney.edu.au::b9c2535d-2405-4de5-bcab-314c50006d75" providerId="AD" clId="Web-{812B9ED0-F342-554D-9A29-F70FF68915A9}" dt="2023-03-17T04:33:19.131" v="783"/>
        <pc:sldMkLst>
          <pc:docMk/>
          <pc:sldMk cId="480442256" sldId="463"/>
        </pc:sldMkLst>
        <pc:spChg chg="mod">
          <ac:chgData name="Giorgia Mori" userId="S::giorgia.mori@sydney.edu.au::b9c2535d-2405-4de5-bcab-314c50006d75" providerId="AD" clId="Web-{812B9ED0-F342-554D-9A29-F70FF68915A9}" dt="2023-03-17T04:33:19.131" v="783"/>
          <ac:spMkLst>
            <pc:docMk/>
            <pc:sldMk cId="480442256" sldId="463"/>
            <ac:spMk id="3" creationId="{8FAAADD6-9DEC-6B31-E44C-64276970737C}"/>
          </ac:spMkLst>
        </pc:spChg>
      </pc:sldChg>
      <pc:sldChg chg="modSp">
        <pc:chgData name="Giorgia Mori" userId="S::giorgia.mori@sydney.edu.au::b9c2535d-2405-4de5-bcab-314c50006d75" providerId="AD" clId="Web-{812B9ED0-F342-554D-9A29-F70FF68915A9}" dt="2023-03-17T04:56:39.999" v="869"/>
        <pc:sldMkLst>
          <pc:docMk/>
          <pc:sldMk cId="4276833078" sldId="464"/>
        </pc:sldMkLst>
        <pc:spChg chg="mod">
          <ac:chgData name="Giorgia Mori" userId="S::giorgia.mori@sydney.edu.au::b9c2535d-2405-4de5-bcab-314c50006d75" providerId="AD" clId="Web-{812B9ED0-F342-554D-9A29-F70FF68915A9}" dt="2023-03-17T04:56:39.999" v="869"/>
          <ac:spMkLst>
            <pc:docMk/>
            <pc:sldMk cId="4276833078" sldId="464"/>
            <ac:spMk id="3" creationId="{690B5D56-21A2-78F5-2D18-CBDDE26234FE}"/>
          </ac:spMkLst>
        </pc:spChg>
      </pc:sldChg>
      <pc:sldChg chg="modSp">
        <pc:chgData name="Giorgia Mori" userId="S::giorgia.mori@sydney.edu.au::b9c2535d-2405-4de5-bcab-314c50006d75" providerId="AD" clId="Web-{812B9ED0-F342-554D-9A29-F70FF68915A9}" dt="2023-03-17T04:56:30.967" v="866"/>
        <pc:sldMkLst>
          <pc:docMk/>
          <pc:sldMk cId="2161220614" sldId="465"/>
        </pc:sldMkLst>
        <pc:spChg chg="mod">
          <ac:chgData name="Giorgia Mori" userId="S::giorgia.mori@sydney.edu.au::b9c2535d-2405-4de5-bcab-314c50006d75" providerId="AD" clId="Web-{812B9ED0-F342-554D-9A29-F70FF68915A9}" dt="2023-03-17T04:56:30.967" v="866"/>
          <ac:spMkLst>
            <pc:docMk/>
            <pc:sldMk cId="2161220614" sldId="465"/>
            <ac:spMk id="3" creationId="{AAF585F0-2255-04F0-9034-4F6707DEA262}"/>
          </ac:spMkLst>
        </pc:spChg>
      </pc:sldChg>
      <pc:sldChg chg="modSp">
        <pc:chgData name="Giorgia Mori" userId="S::giorgia.mori@sydney.edu.au::b9c2535d-2405-4de5-bcab-314c50006d75" providerId="AD" clId="Web-{812B9ED0-F342-554D-9A29-F70FF68915A9}" dt="2023-03-17T04:56:34.922" v="867"/>
        <pc:sldMkLst>
          <pc:docMk/>
          <pc:sldMk cId="656172478" sldId="466"/>
        </pc:sldMkLst>
        <pc:spChg chg="mod">
          <ac:chgData name="Giorgia Mori" userId="S::giorgia.mori@sydney.edu.au::b9c2535d-2405-4de5-bcab-314c50006d75" providerId="AD" clId="Web-{812B9ED0-F342-554D-9A29-F70FF68915A9}" dt="2023-03-17T04:56:34.922" v="867"/>
          <ac:spMkLst>
            <pc:docMk/>
            <pc:sldMk cId="656172478" sldId="466"/>
            <ac:spMk id="3" creationId="{022F523A-664A-3163-9733-4710F95961C9}"/>
          </ac:spMkLst>
        </pc:spChg>
      </pc:sldChg>
      <pc:sldChg chg="addSp delSp modSp">
        <pc:chgData name="Giorgia Mori" userId="S::giorgia.mori@sydney.edu.au::b9c2535d-2405-4de5-bcab-314c50006d75" providerId="AD" clId="Web-{812B9ED0-F342-554D-9A29-F70FF68915A9}" dt="2023-03-17T04:57:02.296" v="873"/>
        <pc:sldMkLst>
          <pc:docMk/>
          <pc:sldMk cId="3627436392" sldId="467"/>
        </pc:sldMkLst>
        <pc:spChg chg="del">
          <ac:chgData name="Giorgia Mori" userId="S::giorgia.mori@sydney.edu.au::b9c2535d-2405-4de5-bcab-314c50006d75" providerId="AD" clId="Web-{812B9ED0-F342-554D-9A29-F70FF68915A9}" dt="2023-03-17T01:03:16.665" v="23"/>
          <ac:spMkLst>
            <pc:docMk/>
            <pc:sldMk cId="3627436392" sldId="467"/>
            <ac:spMk id="2" creationId="{FF3F0159-5E42-7623-EA0B-B8A3D8CC5F60}"/>
          </ac:spMkLst>
        </pc:spChg>
        <pc:spChg chg="mod">
          <ac:chgData name="Giorgia Mori" userId="S::giorgia.mori@sydney.edu.au::b9c2535d-2405-4de5-bcab-314c50006d75" providerId="AD" clId="Web-{812B9ED0-F342-554D-9A29-F70FF68915A9}" dt="2023-03-17T04:57:02.296" v="873"/>
          <ac:spMkLst>
            <pc:docMk/>
            <pc:sldMk cId="3627436392" sldId="467"/>
            <ac:spMk id="3" creationId="{637FAF55-6F40-BCAF-F6F5-C4A92C8D3451}"/>
          </ac:spMkLst>
        </pc:spChg>
        <pc:spChg chg="add mod">
          <ac:chgData name="Giorgia Mori" userId="S::giorgia.mori@sydney.edu.au::b9c2535d-2405-4de5-bcab-314c50006d75" providerId="AD" clId="Web-{812B9ED0-F342-554D-9A29-F70FF68915A9}" dt="2023-03-17T01:07:43.811" v="49" actId="20577"/>
          <ac:spMkLst>
            <pc:docMk/>
            <pc:sldMk cId="3627436392" sldId="467"/>
            <ac:spMk id="5" creationId="{37E9B1E8-DF5F-3027-AACD-9485255C01D3}"/>
          </ac:spMkLst>
        </pc:spChg>
        <pc:picChg chg="add mod">
          <ac:chgData name="Giorgia Mori" userId="S::giorgia.mori@sydney.edu.au::b9c2535d-2405-4de5-bcab-314c50006d75" providerId="AD" clId="Web-{812B9ED0-F342-554D-9A29-F70FF68915A9}" dt="2023-03-17T01:03:30.649" v="27" actId="1076"/>
          <ac:picMkLst>
            <pc:docMk/>
            <pc:sldMk cId="3627436392" sldId="467"/>
            <ac:picMk id="4" creationId="{0C30CFD6-ECB1-24A1-EB39-8271607128F1}"/>
          </ac:picMkLst>
        </pc:picChg>
      </pc:sldChg>
      <pc:sldChg chg="addSp delSp modSp new">
        <pc:chgData name="Giorgia Mori" userId="S::giorgia.mori@sydney.edu.au::b9c2535d-2405-4de5-bcab-314c50006d75" providerId="AD" clId="Web-{812B9ED0-F342-554D-9A29-F70FF68915A9}" dt="2023-03-17T05:27:46.495" v="943" actId="20577"/>
        <pc:sldMkLst>
          <pc:docMk/>
          <pc:sldMk cId="4078513582" sldId="468"/>
        </pc:sldMkLst>
        <pc:spChg chg="del">
          <ac:chgData name="Giorgia Mori" userId="S::giorgia.mori@sydney.edu.au::b9c2535d-2405-4de5-bcab-314c50006d75" providerId="AD" clId="Web-{812B9ED0-F342-554D-9A29-F70FF68915A9}" dt="2023-03-17T01:11:11.144" v="51"/>
          <ac:spMkLst>
            <pc:docMk/>
            <pc:sldMk cId="4078513582" sldId="468"/>
            <ac:spMk id="2" creationId="{E7F9CC13-6E98-0755-7178-173D04E16B23}"/>
          </ac:spMkLst>
        </pc:spChg>
        <pc:spChg chg="del">
          <ac:chgData name="Giorgia Mori" userId="S::giorgia.mori@sydney.edu.au::b9c2535d-2405-4de5-bcab-314c50006d75" providerId="AD" clId="Web-{812B9ED0-F342-554D-9A29-F70FF68915A9}" dt="2023-03-17T01:11:14.441" v="52"/>
          <ac:spMkLst>
            <pc:docMk/>
            <pc:sldMk cId="4078513582" sldId="468"/>
            <ac:spMk id="3" creationId="{0653ACCE-2EEC-20E5-73C4-F36150CAC962}"/>
          </ac:spMkLst>
        </pc:spChg>
        <pc:spChg chg="add mod">
          <ac:chgData name="Giorgia Mori" userId="S::giorgia.mori@sydney.edu.au::b9c2535d-2405-4de5-bcab-314c50006d75" providerId="AD" clId="Web-{812B9ED0-F342-554D-9A29-F70FF68915A9}" dt="2023-03-17T05:27:46.495" v="943" actId="20577"/>
          <ac:spMkLst>
            <pc:docMk/>
            <pc:sldMk cId="4078513582" sldId="468"/>
            <ac:spMk id="5" creationId="{54B97125-001E-CE6D-C546-97CEFDDA059F}"/>
          </ac:spMkLst>
        </pc:spChg>
        <pc:spChg chg="add mod">
          <ac:chgData name="Giorgia Mori" userId="S::giorgia.mori@sydney.edu.au::b9c2535d-2405-4de5-bcab-314c50006d75" providerId="AD" clId="Web-{812B9ED0-F342-554D-9A29-F70FF68915A9}" dt="2023-03-17T01:13:25.022" v="101" actId="20577"/>
          <ac:spMkLst>
            <pc:docMk/>
            <pc:sldMk cId="4078513582" sldId="468"/>
            <ac:spMk id="7" creationId="{3AEBC952-ED2B-FA6C-A47C-D33395191258}"/>
          </ac:spMkLst>
        </pc:spChg>
        <pc:spChg chg="add mod">
          <ac:chgData name="Giorgia Mori" userId="S::giorgia.mori@sydney.edu.au::b9c2535d-2405-4de5-bcab-314c50006d75" providerId="AD" clId="Web-{812B9ED0-F342-554D-9A29-F70FF68915A9}" dt="2023-03-17T01:13:10.975" v="89" actId="20577"/>
          <ac:spMkLst>
            <pc:docMk/>
            <pc:sldMk cId="4078513582" sldId="468"/>
            <ac:spMk id="9" creationId="{949DE55F-FD55-9B42-73A4-21E991A4BA40}"/>
          </ac:spMkLst>
        </pc:spChg>
        <pc:picChg chg="add">
          <ac:chgData name="Giorgia Mori" userId="S::giorgia.mori@sydney.edu.au::b9c2535d-2405-4de5-bcab-314c50006d75" providerId="AD" clId="Web-{812B9ED0-F342-554D-9A29-F70FF68915A9}" dt="2023-03-17T01:11:33.160" v="56"/>
          <ac:picMkLst>
            <pc:docMk/>
            <pc:sldMk cId="4078513582" sldId="468"/>
            <ac:picMk id="11" creationId="{5BE6B7AF-A347-17FD-F49C-11361EC08160}"/>
          </ac:picMkLst>
        </pc:picChg>
      </pc:sldChg>
      <pc:sldChg chg="addSp delSp modSp new del">
        <pc:chgData name="Giorgia Mori" userId="S::giorgia.mori@sydney.edu.au::b9c2535d-2405-4de5-bcab-314c50006d75" providerId="AD" clId="Web-{812B9ED0-F342-554D-9A29-F70FF68915A9}" dt="2023-03-17T04:26:22.337" v="769"/>
        <pc:sldMkLst>
          <pc:docMk/>
          <pc:sldMk cId="4093827121" sldId="469"/>
        </pc:sldMkLst>
        <pc:spChg chg="del">
          <ac:chgData name="Giorgia Mori" userId="S::giorgia.mori@sydney.edu.au::b9c2535d-2405-4de5-bcab-314c50006d75" providerId="AD" clId="Web-{812B9ED0-F342-554D-9A29-F70FF68915A9}" dt="2023-03-17T01:21:07.627" v="169"/>
          <ac:spMkLst>
            <pc:docMk/>
            <pc:sldMk cId="4093827121" sldId="469"/>
            <ac:spMk id="2" creationId="{495CAB5C-3F5A-F316-753B-C5EA618F3EF9}"/>
          </ac:spMkLst>
        </pc:spChg>
        <pc:spChg chg="del">
          <ac:chgData name="Giorgia Mori" userId="S::giorgia.mori@sydney.edu.au::b9c2535d-2405-4de5-bcab-314c50006d75" providerId="AD" clId="Web-{812B9ED0-F342-554D-9A29-F70FF68915A9}" dt="2023-03-17T01:21:06.893" v="168"/>
          <ac:spMkLst>
            <pc:docMk/>
            <pc:sldMk cId="4093827121" sldId="469"/>
            <ac:spMk id="3" creationId="{3050A4DC-96AF-DDD2-A506-2BEB620B1BA7}"/>
          </ac:spMkLst>
        </pc:spChg>
        <pc:spChg chg="add mod">
          <ac:chgData name="Giorgia Mori" userId="S::giorgia.mori@sydney.edu.au::b9c2535d-2405-4de5-bcab-314c50006d75" providerId="AD" clId="Web-{812B9ED0-F342-554D-9A29-F70FF68915A9}" dt="2023-03-17T04:25:59.852" v="768" actId="20577"/>
          <ac:spMkLst>
            <pc:docMk/>
            <pc:sldMk cId="4093827121" sldId="469"/>
            <ac:spMk id="4" creationId="{710F06AD-5D04-086C-0CA4-ADDF17DA2BD6}"/>
          </ac:spMkLst>
        </pc:spChg>
        <pc:spChg chg="add mod">
          <ac:chgData name="Giorgia Mori" userId="S::giorgia.mori@sydney.edu.au::b9c2535d-2405-4de5-bcab-314c50006d75" providerId="AD" clId="Web-{812B9ED0-F342-554D-9A29-F70FF68915A9}" dt="2023-03-17T01:21:41.706" v="176" actId="1076"/>
          <ac:spMkLst>
            <pc:docMk/>
            <pc:sldMk cId="4093827121" sldId="469"/>
            <ac:spMk id="6" creationId="{276A6EB7-6419-5AE0-9AC7-38AA7F65AB5D}"/>
          </ac:spMkLst>
        </pc:spChg>
      </pc:sldChg>
      <pc:sldChg chg="addSp delSp modSp add ord replId">
        <pc:chgData name="Giorgia Mori" userId="S::giorgia.mori@sydney.edu.au::b9c2535d-2405-4de5-bcab-314c50006d75" providerId="AD" clId="Web-{812B9ED0-F342-554D-9A29-F70FF68915A9}" dt="2023-03-17T01:26:03.212" v="183"/>
        <pc:sldMkLst>
          <pc:docMk/>
          <pc:sldMk cId="3662411799" sldId="470"/>
        </pc:sldMkLst>
        <pc:spChg chg="del">
          <ac:chgData name="Giorgia Mori" userId="S::giorgia.mori@sydney.edu.au::b9c2535d-2405-4de5-bcab-314c50006d75" providerId="AD" clId="Web-{812B9ED0-F342-554D-9A29-F70FF68915A9}" dt="2023-03-17T01:24:53.008" v="178"/>
          <ac:spMkLst>
            <pc:docMk/>
            <pc:sldMk cId="3662411799" sldId="470"/>
            <ac:spMk id="3" creationId="{550F9BD7-4904-FD47-3C5E-AEB7707A4F4A}"/>
          </ac:spMkLst>
        </pc:spChg>
        <pc:spChg chg="add del mod">
          <ac:chgData name="Giorgia Mori" userId="S::giorgia.mori@sydney.edu.au::b9c2535d-2405-4de5-bcab-314c50006d75" providerId="AD" clId="Web-{812B9ED0-F342-554D-9A29-F70FF68915A9}" dt="2023-03-17T01:26:03.212" v="183"/>
          <ac:spMkLst>
            <pc:docMk/>
            <pc:sldMk cId="3662411799" sldId="470"/>
            <ac:spMk id="4" creationId="{5095F1AE-D228-4E31-0F9A-7ECE6247AF50}"/>
          </ac:spMkLst>
        </pc:spChg>
        <pc:picChg chg="mod">
          <ac:chgData name="Giorgia Mori" userId="S::giorgia.mori@sydney.edu.au::b9c2535d-2405-4de5-bcab-314c50006d75" providerId="AD" clId="Web-{812B9ED0-F342-554D-9A29-F70FF68915A9}" dt="2023-03-17T01:24:54.148" v="179" actId="1076"/>
          <ac:picMkLst>
            <pc:docMk/>
            <pc:sldMk cId="3662411799" sldId="470"/>
            <ac:picMk id="7" creationId="{6CA1DB09-3A00-B792-0A72-284B72BEC903}"/>
          </ac:picMkLst>
        </pc:picChg>
      </pc:sldChg>
      <pc:sldChg chg="addSp modSp new">
        <pc:chgData name="Giorgia Mori" userId="S::giorgia.mori@sydney.edu.au::b9c2535d-2405-4de5-bcab-314c50006d75" providerId="AD" clId="Web-{812B9ED0-F342-554D-9A29-F70FF68915A9}" dt="2023-03-17T05:53:30.952" v="1104" actId="20577"/>
        <pc:sldMkLst>
          <pc:docMk/>
          <pc:sldMk cId="3570131838" sldId="471"/>
        </pc:sldMkLst>
        <pc:spChg chg="mod">
          <ac:chgData name="Giorgia Mori" userId="S::giorgia.mori@sydney.edu.au::b9c2535d-2405-4de5-bcab-314c50006d75" providerId="AD" clId="Web-{812B9ED0-F342-554D-9A29-F70FF68915A9}" dt="2023-03-17T05:53:30.952" v="1104" actId="20577"/>
          <ac:spMkLst>
            <pc:docMk/>
            <pc:sldMk cId="3570131838" sldId="471"/>
            <ac:spMk id="2" creationId="{4A5CC9E7-20CA-D752-7B13-97599C07D27B}"/>
          </ac:spMkLst>
        </pc:spChg>
        <pc:spChg chg="mod">
          <ac:chgData name="Giorgia Mori" userId="S::giorgia.mori@sydney.edu.au::b9c2535d-2405-4de5-bcab-314c50006d75" providerId="AD" clId="Web-{812B9ED0-F342-554D-9A29-F70FF68915A9}" dt="2023-03-17T05:41:18.921" v="1008" actId="1076"/>
          <ac:spMkLst>
            <pc:docMk/>
            <pc:sldMk cId="3570131838" sldId="471"/>
            <ac:spMk id="3" creationId="{67D88C46-83A5-E313-7404-9A72099A551B}"/>
          </ac:spMkLst>
        </pc:spChg>
        <pc:picChg chg="add mod">
          <ac:chgData name="Giorgia Mori" userId="S::giorgia.mori@sydney.edu.au::b9c2535d-2405-4de5-bcab-314c50006d75" providerId="AD" clId="Web-{812B9ED0-F342-554D-9A29-F70FF68915A9}" dt="2023-03-17T05:53:24.702" v="1103" actId="1076"/>
          <ac:picMkLst>
            <pc:docMk/>
            <pc:sldMk cId="3570131838" sldId="471"/>
            <ac:picMk id="4" creationId="{6C66CE30-CD6E-27C3-DB99-77DF272749C1}"/>
          </ac:picMkLst>
        </pc:picChg>
        <pc:picChg chg="add mod">
          <ac:chgData name="Giorgia Mori" userId="S::giorgia.mori@sydney.edu.au::b9c2535d-2405-4de5-bcab-314c50006d75" providerId="AD" clId="Web-{812B9ED0-F342-554D-9A29-F70FF68915A9}" dt="2023-03-17T05:53:09.123" v="1095" actId="1076"/>
          <ac:picMkLst>
            <pc:docMk/>
            <pc:sldMk cId="3570131838" sldId="471"/>
            <ac:picMk id="6" creationId="{6CCB7067-7204-C842-8588-018CB8ED7609}"/>
          </ac:picMkLst>
        </pc:picChg>
        <pc:picChg chg="add mod ord">
          <ac:chgData name="Giorgia Mori" userId="S::giorgia.mori@sydney.edu.au::b9c2535d-2405-4de5-bcab-314c50006d75" providerId="AD" clId="Web-{812B9ED0-F342-554D-9A29-F70FF68915A9}" dt="2023-03-17T05:53:14.936" v="1098" actId="14100"/>
          <ac:picMkLst>
            <pc:docMk/>
            <pc:sldMk cId="3570131838" sldId="471"/>
            <ac:picMk id="7" creationId="{38321C25-5511-C169-E875-E0E37BF585B3}"/>
          </ac:picMkLst>
        </pc:picChg>
        <pc:picChg chg="add mod">
          <ac:chgData name="Giorgia Mori" userId="S::giorgia.mori@sydney.edu.au::b9c2535d-2405-4de5-bcab-314c50006d75" providerId="AD" clId="Web-{812B9ED0-F342-554D-9A29-F70FF68915A9}" dt="2023-03-17T05:53:05.420" v="1093" actId="1076"/>
          <ac:picMkLst>
            <pc:docMk/>
            <pc:sldMk cId="3570131838" sldId="471"/>
            <ac:picMk id="8" creationId="{49F005D4-7759-C1D2-8242-763F69E49232}"/>
          </ac:picMkLst>
        </pc:picChg>
        <pc:picChg chg="add mod">
          <ac:chgData name="Giorgia Mori" userId="S::giorgia.mori@sydney.edu.au::b9c2535d-2405-4de5-bcab-314c50006d75" providerId="AD" clId="Web-{812B9ED0-F342-554D-9A29-F70FF68915A9}" dt="2023-03-17T05:53:01.623" v="1091" actId="1076"/>
          <ac:picMkLst>
            <pc:docMk/>
            <pc:sldMk cId="3570131838" sldId="471"/>
            <ac:picMk id="9" creationId="{B46FDB0C-2734-DE88-13FE-97360D992148}"/>
          </ac:picMkLst>
        </pc:picChg>
      </pc:sldChg>
      <pc:sldChg chg="modSp new modNotes">
        <pc:chgData name="Giorgia Mori" userId="S::giorgia.mori@sydney.edu.au::b9c2535d-2405-4de5-bcab-314c50006d75" providerId="AD" clId="Web-{812B9ED0-F342-554D-9A29-F70FF68915A9}" dt="2023-03-17T05:41:40.453" v="1009"/>
        <pc:sldMkLst>
          <pc:docMk/>
          <pc:sldMk cId="1376613457" sldId="472"/>
        </pc:sldMkLst>
        <pc:spChg chg="mod">
          <ac:chgData name="Giorgia Mori" userId="S::giorgia.mori@sydney.edu.au::b9c2535d-2405-4de5-bcab-314c50006d75" providerId="AD" clId="Web-{812B9ED0-F342-554D-9A29-F70FF68915A9}" dt="2023-03-17T05:36:28.002" v="989" actId="20577"/>
          <ac:spMkLst>
            <pc:docMk/>
            <pc:sldMk cId="1376613457" sldId="472"/>
            <ac:spMk id="2" creationId="{81E4A0B8-55D6-31D9-5B6A-3F2A40642AB2}"/>
          </ac:spMkLst>
        </pc:spChg>
        <pc:spChg chg="mod">
          <ac:chgData name="Giorgia Mori" userId="S::giorgia.mori@sydney.edu.au::b9c2535d-2405-4de5-bcab-314c50006d75" providerId="AD" clId="Web-{812B9ED0-F342-554D-9A29-F70FF68915A9}" dt="2023-03-17T05:36:50.409" v="992" actId="20577"/>
          <ac:spMkLst>
            <pc:docMk/>
            <pc:sldMk cId="1376613457" sldId="472"/>
            <ac:spMk id="3" creationId="{C724F436-598A-481D-4112-BEC30134419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4A653-81D4-9748-AE5F-3BA60359CE4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B6E50AB5-2781-5C4B-917B-8FAFC2E1A59D}">
      <dgm:prSet/>
      <dgm:spPr/>
      <dgm:t>
        <a:bodyPr/>
        <a:lstStyle/>
        <a:p>
          <a:r>
            <a:rPr lang="en-AU"/>
            <a:t>Consultation</a:t>
          </a:r>
        </a:p>
      </dgm:t>
    </dgm:pt>
    <dgm:pt modelId="{6860F26C-40FA-734D-A293-793D77BB8773}" type="parTrans" cxnId="{0BD430DF-9E69-B548-9A0D-711FA35F4136}">
      <dgm:prSet/>
      <dgm:spPr/>
      <dgm:t>
        <a:bodyPr/>
        <a:lstStyle/>
        <a:p>
          <a:endParaRPr lang="en-GB"/>
        </a:p>
      </dgm:t>
    </dgm:pt>
    <dgm:pt modelId="{BFFE0E7B-FE3E-384D-9E41-481786E38857}" type="sibTrans" cxnId="{0BD430DF-9E69-B548-9A0D-711FA35F4136}">
      <dgm:prSet/>
      <dgm:spPr/>
      <dgm:t>
        <a:bodyPr/>
        <a:lstStyle/>
        <a:p>
          <a:endParaRPr lang="en-GB"/>
        </a:p>
      </dgm:t>
    </dgm:pt>
    <dgm:pt modelId="{1DAAB18F-58BB-E642-8C8C-7C6BE3975DD0}">
      <dgm:prSet/>
      <dgm:spPr/>
      <dgm:t>
        <a:bodyPr/>
        <a:lstStyle/>
        <a:p>
          <a:r>
            <a:rPr lang="en-AU"/>
            <a:t>Grant application support</a:t>
          </a:r>
        </a:p>
      </dgm:t>
    </dgm:pt>
    <dgm:pt modelId="{33B74750-9E65-3744-905F-0C26454A142C}" type="parTrans" cxnId="{7D04B23C-31BF-2B4A-982A-85F3979189CF}">
      <dgm:prSet/>
      <dgm:spPr/>
      <dgm:t>
        <a:bodyPr/>
        <a:lstStyle/>
        <a:p>
          <a:endParaRPr lang="en-GB"/>
        </a:p>
      </dgm:t>
    </dgm:pt>
    <dgm:pt modelId="{85ECA4A2-7031-FF4D-93C5-F84B70D17AB6}" type="sibTrans" cxnId="{7D04B23C-31BF-2B4A-982A-85F3979189CF}">
      <dgm:prSet/>
      <dgm:spPr/>
      <dgm:t>
        <a:bodyPr/>
        <a:lstStyle/>
        <a:p>
          <a:endParaRPr lang="en-GB"/>
        </a:p>
      </dgm:t>
    </dgm:pt>
    <dgm:pt modelId="{A8CB13F6-F497-2744-944E-190FFD99442E}">
      <dgm:prSet/>
      <dgm:spPr/>
      <dgm:t>
        <a:bodyPr/>
        <a:lstStyle/>
        <a:p>
          <a:r>
            <a:rPr lang="en-AU"/>
            <a:t>Data Science, ML, modelling &amp; analytics</a:t>
          </a:r>
        </a:p>
      </dgm:t>
    </dgm:pt>
    <dgm:pt modelId="{A2655E53-F938-A142-87AA-E96B4CCB2C54}" type="parTrans" cxnId="{7AA4E76A-0071-5846-AD3F-31A426B5AEEC}">
      <dgm:prSet/>
      <dgm:spPr/>
      <dgm:t>
        <a:bodyPr/>
        <a:lstStyle/>
        <a:p>
          <a:endParaRPr lang="en-GB"/>
        </a:p>
      </dgm:t>
    </dgm:pt>
    <dgm:pt modelId="{1B810520-0745-654B-8043-D027B7317510}" type="sibTrans" cxnId="{7AA4E76A-0071-5846-AD3F-31A426B5AEEC}">
      <dgm:prSet/>
      <dgm:spPr/>
      <dgm:t>
        <a:bodyPr/>
        <a:lstStyle/>
        <a:p>
          <a:endParaRPr lang="en-GB"/>
        </a:p>
      </dgm:t>
    </dgm:pt>
    <dgm:pt modelId="{1D79D035-BE95-EC43-9D8A-21793FDE23E2}">
      <dgm:prSet/>
      <dgm:spPr/>
      <dgm:t>
        <a:bodyPr/>
        <a:lstStyle/>
        <a:p>
          <a:r>
            <a:rPr lang="en-AU"/>
            <a:t>Hacky Hour</a:t>
          </a:r>
        </a:p>
      </dgm:t>
    </dgm:pt>
    <dgm:pt modelId="{873B3B81-1606-6B46-9E1E-0E94688827DF}" type="parTrans" cxnId="{D9339793-118B-0C44-B678-626B4F00D1D6}">
      <dgm:prSet/>
      <dgm:spPr/>
      <dgm:t>
        <a:bodyPr/>
        <a:lstStyle/>
        <a:p>
          <a:endParaRPr lang="en-GB"/>
        </a:p>
      </dgm:t>
    </dgm:pt>
    <dgm:pt modelId="{F84DD663-58E1-A647-98F0-9D7864B8F18B}" type="sibTrans" cxnId="{D9339793-118B-0C44-B678-626B4F00D1D6}">
      <dgm:prSet/>
      <dgm:spPr/>
      <dgm:t>
        <a:bodyPr/>
        <a:lstStyle/>
        <a:p>
          <a:endParaRPr lang="en-GB"/>
        </a:p>
      </dgm:t>
    </dgm:pt>
    <dgm:pt modelId="{CE31D12B-2C93-194B-9DC4-9C451896C36F}">
      <dgm:prSet/>
      <dgm:spPr/>
      <dgm:t>
        <a:bodyPr/>
        <a:lstStyle/>
        <a:p>
          <a:r>
            <a:rPr lang="en-AU"/>
            <a:t>Training</a:t>
          </a:r>
        </a:p>
      </dgm:t>
    </dgm:pt>
    <dgm:pt modelId="{71342A25-3B78-4647-BDE1-420ED636CD02}" type="parTrans" cxnId="{82ADB049-2F06-294F-A574-199E8D1A95BE}">
      <dgm:prSet/>
      <dgm:spPr/>
      <dgm:t>
        <a:bodyPr/>
        <a:lstStyle/>
        <a:p>
          <a:endParaRPr lang="en-GB"/>
        </a:p>
      </dgm:t>
    </dgm:pt>
    <dgm:pt modelId="{358459CF-4268-DB43-AC6D-F33983268E5E}" type="sibTrans" cxnId="{82ADB049-2F06-294F-A574-199E8D1A95BE}">
      <dgm:prSet/>
      <dgm:spPr/>
      <dgm:t>
        <a:bodyPr/>
        <a:lstStyle/>
        <a:p>
          <a:endParaRPr lang="en-GB"/>
        </a:p>
      </dgm:t>
    </dgm:pt>
    <dgm:pt modelId="{21290F12-864B-E046-B004-2D81EA4DE310}">
      <dgm:prSet/>
      <dgm:spPr/>
      <dgm:t>
        <a:bodyPr/>
        <a:lstStyle/>
        <a:p>
          <a:r>
            <a:rPr lang="en-AU"/>
            <a:t>Research compute platforms</a:t>
          </a:r>
        </a:p>
      </dgm:t>
    </dgm:pt>
    <dgm:pt modelId="{5A887361-580C-A449-94BC-8FB716F1DBD3}" type="parTrans" cxnId="{C25A5E55-DB23-BF49-AFCB-4BEC157B5EE2}">
      <dgm:prSet/>
      <dgm:spPr/>
      <dgm:t>
        <a:bodyPr/>
        <a:lstStyle/>
        <a:p>
          <a:endParaRPr lang="en-GB"/>
        </a:p>
      </dgm:t>
    </dgm:pt>
    <dgm:pt modelId="{C6CDBC99-48EC-AF4E-B3EF-A7554EE2D82E}" type="sibTrans" cxnId="{C25A5E55-DB23-BF49-AFCB-4BEC157B5EE2}">
      <dgm:prSet/>
      <dgm:spPr/>
      <dgm:t>
        <a:bodyPr/>
        <a:lstStyle/>
        <a:p>
          <a:endParaRPr lang="en-GB"/>
        </a:p>
      </dgm:t>
    </dgm:pt>
    <dgm:pt modelId="{4F944678-10B3-BB4B-A627-2BE0C26FFC5A}" type="pres">
      <dgm:prSet presAssocID="{16D4A653-81D4-9748-AE5F-3BA60359CE40}" presName="linearFlow" presStyleCnt="0">
        <dgm:presLayoutVars>
          <dgm:dir/>
          <dgm:resizeHandles val="exact"/>
        </dgm:presLayoutVars>
      </dgm:prSet>
      <dgm:spPr/>
    </dgm:pt>
    <dgm:pt modelId="{2A153459-FFF5-644B-A584-EACD8AED9E7D}" type="pres">
      <dgm:prSet presAssocID="{B6E50AB5-2781-5C4B-917B-8FAFC2E1A59D}" presName="composite" presStyleCnt="0"/>
      <dgm:spPr/>
    </dgm:pt>
    <dgm:pt modelId="{86F824C4-9934-074D-871D-DCC57911B587}" type="pres">
      <dgm:prSet presAssocID="{B6E50AB5-2781-5C4B-917B-8FAFC2E1A59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a:solidFill>
            <a:schemeClr val="tx1"/>
          </a:solidFill>
        </a:ln>
      </dgm:spPr>
    </dgm:pt>
    <dgm:pt modelId="{94E566A1-07E1-364F-BD56-6C14A8621FB4}" type="pres">
      <dgm:prSet presAssocID="{B6E50AB5-2781-5C4B-917B-8FAFC2E1A59D}" presName="txShp" presStyleLbl="node1" presStyleIdx="0" presStyleCnt="6">
        <dgm:presLayoutVars>
          <dgm:bulletEnabled val="1"/>
        </dgm:presLayoutVars>
      </dgm:prSet>
      <dgm:spPr/>
    </dgm:pt>
    <dgm:pt modelId="{99CDD686-4E23-C644-8C4F-F06F057C5728}" type="pres">
      <dgm:prSet presAssocID="{BFFE0E7B-FE3E-384D-9E41-481786E38857}" presName="spacing" presStyleCnt="0"/>
      <dgm:spPr/>
    </dgm:pt>
    <dgm:pt modelId="{F7637263-7CE1-2646-BC6F-E882306A9732}" type="pres">
      <dgm:prSet presAssocID="{1DAAB18F-58BB-E642-8C8C-7C6BE3975DD0}" presName="composite" presStyleCnt="0"/>
      <dgm:spPr/>
    </dgm:pt>
    <dgm:pt modelId="{DC137AC7-42C1-114A-9B3C-F37B3D05E165}" type="pres">
      <dgm:prSet presAssocID="{1DAAB18F-58BB-E642-8C8C-7C6BE3975DD0}"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a:solidFill>
            <a:schemeClr val="tx1"/>
          </a:solidFill>
        </a:ln>
      </dgm:spPr>
    </dgm:pt>
    <dgm:pt modelId="{89F59648-9425-3543-8530-6C6DB8EA98C7}" type="pres">
      <dgm:prSet presAssocID="{1DAAB18F-58BB-E642-8C8C-7C6BE3975DD0}" presName="txShp" presStyleLbl="node1" presStyleIdx="1" presStyleCnt="6">
        <dgm:presLayoutVars>
          <dgm:bulletEnabled val="1"/>
        </dgm:presLayoutVars>
      </dgm:prSet>
      <dgm:spPr/>
    </dgm:pt>
    <dgm:pt modelId="{37608A1C-5331-C345-80F5-9F2C6AD20BA9}" type="pres">
      <dgm:prSet presAssocID="{85ECA4A2-7031-FF4D-93C5-F84B70D17AB6}" presName="spacing" presStyleCnt="0"/>
      <dgm:spPr/>
    </dgm:pt>
    <dgm:pt modelId="{D8BC4CB0-0EFE-D64D-B2F7-50C51DEB3ADE}" type="pres">
      <dgm:prSet presAssocID="{A8CB13F6-F497-2744-944E-190FFD99442E}" presName="composite" presStyleCnt="0"/>
      <dgm:spPr/>
    </dgm:pt>
    <dgm:pt modelId="{D62A10CA-7D65-D446-B2DE-EE8E3F07650C}" type="pres">
      <dgm:prSet presAssocID="{A8CB13F6-F497-2744-944E-190FFD99442E}"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a:solidFill>
            <a:schemeClr val="tx1"/>
          </a:solidFill>
        </a:ln>
      </dgm:spPr>
    </dgm:pt>
    <dgm:pt modelId="{F55D8688-8108-A64B-977E-DC36E5568166}" type="pres">
      <dgm:prSet presAssocID="{A8CB13F6-F497-2744-944E-190FFD99442E}" presName="txShp" presStyleLbl="node1" presStyleIdx="2" presStyleCnt="6">
        <dgm:presLayoutVars>
          <dgm:bulletEnabled val="1"/>
        </dgm:presLayoutVars>
      </dgm:prSet>
      <dgm:spPr/>
    </dgm:pt>
    <dgm:pt modelId="{868A21B1-E3A6-7E4E-A329-179854CC5B11}" type="pres">
      <dgm:prSet presAssocID="{1B810520-0745-654B-8043-D027B7317510}" presName="spacing" presStyleCnt="0"/>
      <dgm:spPr/>
    </dgm:pt>
    <dgm:pt modelId="{D4778485-99A6-274B-AA9B-5828D2DC179F}" type="pres">
      <dgm:prSet presAssocID="{21290F12-864B-E046-B004-2D81EA4DE310}" presName="composite" presStyleCnt="0"/>
      <dgm:spPr/>
    </dgm:pt>
    <dgm:pt modelId="{D3E289ED-8BAF-3142-80C7-C593E5CC3C7A}" type="pres">
      <dgm:prSet presAssocID="{21290F12-864B-E046-B004-2D81EA4DE310}" presName="imgShp" presStyleLbl="fgImgPlace1" presStyleIdx="3" presStyleCnt="6"/>
      <dgm:spPr>
        <a:blipFill>
          <a:blip xmlns:r="http://schemas.openxmlformats.org/officeDocument/2006/relationships" r:embed="rId4"/>
          <a:srcRect/>
          <a:stretch>
            <a:fillRect l="-2000" r="-2000"/>
          </a:stretch>
        </a:blipFill>
        <a:ln w="8890">
          <a:solidFill>
            <a:schemeClr val="tx1"/>
          </a:solidFill>
        </a:ln>
      </dgm:spPr>
    </dgm:pt>
    <dgm:pt modelId="{83C8236F-755B-6348-8B31-DB74EEFB1415}" type="pres">
      <dgm:prSet presAssocID="{21290F12-864B-E046-B004-2D81EA4DE310}" presName="txShp" presStyleLbl="node1" presStyleIdx="3" presStyleCnt="6">
        <dgm:presLayoutVars>
          <dgm:bulletEnabled val="1"/>
        </dgm:presLayoutVars>
      </dgm:prSet>
      <dgm:spPr/>
    </dgm:pt>
    <dgm:pt modelId="{EE8334A3-E4F0-C748-859E-E13F504259A9}" type="pres">
      <dgm:prSet presAssocID="{C6CDBC99-48EC-AF4E-B3EF-A7554EE2D82E}" presName="spacing" presStyleCnt="0"/>
      <dgm:spPr/>
    </dgm:pt>
    <dgm:pt modelId="{FE67E40E-1DA4-1145-87B5-2A54A1EF0220}" type="pres">
      <dgm:prSet presAssocID="{1D79D035-BE95-EC43-9D8A-21793FDE23E2}" presName="composite" presStyleCnt="0"/>
      <dgm:spPr/>
    </dgm:pt>
    <dgm:pt modelId="{CD1B66EC-8756-FF49-B243-F34CFCAE06AA}" type="pres">
      <dgm:prSet presAssocID="{1D79D035-BE95-EC43-9D8A-21793FDE23E2}"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a:solidFill>
            <a:schemeClr val="tx1"/>
          </a:solidFill>
        </a:ln>
      </dgm:spPr>
    </dgm:pt>
    <dgm:pt modelId="{10C7E02E-C186-B044-A50B-4B9CAFCE9185}" type="pres">
      <dgm:prSet presAssocID="{1D79D035-BE95-EC43-9D8A-21793FDE23E2}" presName="txShp" presStyleLbl="node1" presStyleIdx="4" presStyleCnt="6">
        <dgm:presLayoutVars>
          <dgm:bulletEnabled val="1"/>
        </dgm:presLayoutVars>
      </dgm:prSet>
      <dgm:spPr/>
    </dgm:pt>
    <dgm:pt modelId="{8C111637-7538-C14E-9960-956EBE43E4EA}" type="pres">
      <dgm:prSet presAssocID="{F84DD663-58E1-A647-98F0-9D7864B8F18B}" presName="spacing" presStyleCnt="0"/>
      <dgm:spPr/>
    </dgm:pt>
    <dgm:pt modelId="{0FDAB10F-F622-534B-A011-D1FCA2736628}" type="pres">
      <dgm:prSet presAssocID="{CE31D12B-2C93-194B-9DC4-9C451896C36F}" presName="composite" presStyleCnt="0"/>
      <dgm:spPr/>
    </dgm:pt>
    <dgm:pt modelId="{6ED5BAC7-F02F-A946-A057-B91FEDCE3DEF}" type="pres">
      <dgm:prSet presAssocID="{CE31D12B-2C93-194B-9DC4-9C451896C36F}"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a:solidFill>
            <a:schemeClr val="tx1"/>
          </a:solidFill>
        </a:ln>
      </dgm:spPr>
    </dgm:pt>
    <dgm:pt modelId="{317188E6-BB7C-6841-B8F5-C360F6F0F7D7}" type="pres">
      <dgm:prSet presAssocID="{CE31D12B-2C93-194B-9DC4-9C451896C36F}" presName="txShp" presStyleLbl="node1" presStyleIdx="5" presStyleCnt="6">
        <dgm:presLayoutVars>
          <dgm:bulletEnabled val="1"/>
        </dgm:presLayoutVars>
      </dgm:prSet>
      <dgm:spPr/>
    </dgm:pt>
  </dgm:ptLst>
  <dgm:cxnLst>
    <dgm:cxn modelId="{1F85820C-2373-4E4D-BE52-B1A7C2DA7EBA}" type="presOf" srcId="{1DAAB18F-58BB-E642-8C8C-7C6BE3975DD0}" destId="{89F59648-9425-3543-8530-6C6DB8EA98C7}" srcOrd="0" destOrd="0" presId="urn:microsoft.com/office/officeart/2005/8/layout/vList3"/>
    <dgm:cxn modelId="{7D04B23C-31BF-2B4A-982A-85F3979189CF}" srcId="{16D4A653-81D4-9748-AE5F-3BA60359CE40}" destId="{1DAAB18F-58BB-E642-8C8C-7C6BE3975DD0}" srcOrd="1" destOrd="0" parTransId="{33B74750-9E65-3744-905F-0C26454A142C}" sibTransId="{85ECA4A2-7031-FF4D-93C5-F84B70D17AB6}"/>
    <dgm:cxn modelId="{82ADB049-2F06-294F-A574-199E8D1A95BE}" srcId="{16D4A653-81D4-9748-AE5F-3BA60359CE40}" destId="{CE31D12B-2C93-194B-9DC4-9C451896C36F}" srcOrd="5" destOrd="0" parTransId="{71342A25-3B78-4647-BDE1-420ED636CD02}" sibTransId="{358459CF-4268-DB43-AC6D-F33983268E5E}"/>
    <dgm:cxn modelId="{7AA4E76A-0071-5846-AD3F-31A426B5AEEC}" srcId="{16D4A653-81D4-9748-AE5F-3BA60359CE40}" destId="{A8CB13F6-F497-2744-944E-190FFD99442E}" srcOrd="2" destOrd="0" parTransId="{A2655E53-F938-A142-87AA-E96B4CCB2C54}" sibTransId="{1B810520-0745-654B-8043-D027B7317510}"/>
    <dgm:cxn modelId="{71803450-7B78-FF45-BCDC-04B8006BE22F}" type="presOf" srcId="{A8CB13F6-F497-2744-944E-190FFD99442E}" destId="{F55D8688-8108-A64B-977E-DC36E5568166}" srcOrd="0" destOrd="0" presId="urn:microsoft.com/office/officeart/2005/8/layout/vList3"/>
    <dgm:cxn modelId="{C25A5E55-DB23-BF49-AFCB-4BEC157B5EE2}" srcId="{16D4A653-81D4-9748-AE5F-3BA60359CE40}" destId="{21290F12-864B-E046-B004-2D81EA4DE310}" srcOrd="3" destOrd="0" parTransId="{5A887361-580C-A449-94BC-8FB716F1DBD3}" sibTransId="{C6CDBC99-48EC-AF4E-B3EF-A7554EE2D82E}"/>
    <dgm:cxn modelId="{B3C2A68D-C29F-F44B-B3E6-232CCF80F6C6}" type="presOf" srcId="{21290F12-864B-E046-B004-2D81EA4DE310}" destId="{83C8236F-755B-6348-8B31-DB74EEFB1415}" srcOrd="0" destOrd="0" presId="urn:microsoft.com/office/officeart/2005/8/layout/vList3"/>
    <dgm:cxn modelId="{D9339793-118B-0C44-B678-626B4F00D1D6}" srcId="{16D4A653-81D4-9748-AE5F-3BA60359CE40}" destId="{1D79D035-BE95-EC43-9D8A-21793FDE23E2}" srcOrd="4" destOrd="0" parTransId="{873B3B81-1606-6B46-9E1E-0E94688827DF}" sibTransId="{F84DD663-58E1-A647-98F0-9D7864B8F18B}"/>
    <dgm:cxn modelId="{A14311C0-7226-3749-8109-35BC9F63F35C}" type="presOf" srcId="{16D4A653-81D4-9748-AE5F-3BA60359CE40}" destId="{4F944678-10B3-BB4B-A627-2BE0C26FFC5A}" srcOrd="0" destOrd="0" presId="urn:microsoft.com/office/officeart/2005/8/layout/vList3"/>
    <dgm:cxn modelId="{80F01AC9-3CDD-4A48-9D84-E1FE917E11C4}" type="presOf" srcId="{1D79D035-BE95-EC43-9D8A-21793FDE23E2}" destId="{10C7E02E-C186-B044-A50B-4B9CAFCE9185}" srcOrd="0" destOrd="0" presId="urn:microsoft.com/office/officeart/2005/8/layout/vList3"/>
    <dgm:cxn modelId="{F84633C9-FFF3-7742-9BFA-872AC07EEF7B}" type="presOf" srcId="{CE31D12B-2C93-194B-9DC4-9C451896C36F}" destId="{317188E6-BB7C-6841-B8F5-C360F6F0F7D7}" srcOrd="0" destOrd="0" presId="urn:microsoft.com/office/officeart/2005/8/layout/vList3"/>
    <dgm:cxn modelId="{0BD430DF-9E69-B548-9A0D-711FA35F4136}" srcId="{16D4A653-81D4-9748-AE5F-3BA60359CE40}" destId="{B6E50AB5-2781-5C4B-917B-8FAFC2E1A59D}" srcOrd="0" destOrd="0" parTransId="{6860F26C-40FA-734D-A293-793D77BB8773}" sibTransId="{BFFE0E7B-FE3E-384D-9E41-481786E38857}"/>
    <dgm:cxn modelId="{7C8502EE-72B3-A448-A788-A25AE8236648}" type="presOf" srcId="{B6E50AB5-2781-5C4B-917B-8FAFC2E1A59D}" destId="{94E566A1-07E1-364F-BD56-6C14A8621FB4}" srcOrd="0" destOrd="0" presId="urn:microsoft.com/office/officeart/2005/8/layout/vList3"/>
    <dgm:cxn modelId="{964AB506-5D5A-5540-BE83-BCB239EEE375}" type="presParOf" srcId="{4F944678-10B3-BB4B-A627-2BE0C26FFC5A}" destId="{2A153459-FFF5-644B-A584-EACD8AED9E7D}" srcOrd="0" destOrd="0" presId="urn:microsoft.com/office/officeart/2005/8/layout/vList3"/>
    <dgm:cxn modelId="{49C967E9-124F-884C-8EF1-AF37C08ACC8F}" type="presParOf" srcId="{2A153459-FFF5-644B-A584-EACD8AED9E7D}" destId="{86F824C4-9934-074D-871D-DCC57911B587}" srcOrd="0" destOrd="0" presId="urn:microsoft.com/office/officeart/2005/8/layout/vList3"/>
    <dgm:cxn modelId="{C4D3012B-5F3A-A144-AD8B-BE0080C58BEC}" type="presParOf" srcId="{2A153459-FFF5-644B-A584-EACD8AED9E7D}" destId="{94E566A1-07E1-364F-BD56-6C14A8621FB4}" srcOrd="1" destOrd="0" presId="urn:microsoft.com/office/officeart/2005/8/layout/vList3"/>
    <dgm:cxn modelId="{E3B83280-4C6B-0343-BCE9-68CAAD5A4AEA}" type="presParOf" srcId="{4F944678-10B3-BB4B-A627-2BE0C26FFC5A}" destId="{99CDD686-4E23-C644-8C4F-F06F057C5728}" srcOrd="1" destOrd="0" presId="urn:microsoft.com/office/officeart/2005/8/layout/vList3"/>
    <dgm:cxn modelId="{6360A004-4936-FC4E-931A-77860DA8E9C4}" type="presParOf" srcId="{4F944678-10B3-BB4B-A627-2BE0C26FFC5A}" destId="{F7637263-7CE1-2646-BC6F-E882306A9732}" srcOrd="2" destOrd="0" presId="urn:microsoft.com/office/officeart/2005/8/layout/vList3"/>
    <dgm:cxn modelId="{9ED445AD-984E-5044-8314-5A628E89AEB6}" type="presParOf" srcId="{F7637263-7CE1-2646-BC6F-E882306A9732}" destId="{DC137AC7-42C1-114A-9B3C-F37B3D05E165}" srcOrd="0" destOrd="0" presId="urn:microsoft.com/office/officeart/2005/8/layout/vList3"/>
    <dgm:cxn modelId="{2A7EC70C-3547-614C-9737-2F8F5233D779}" type="presParOf" srcId="{F7637263-7CE1-2646-BC6F-E882306A9732}" destId="{89F59648-9425-3543-8530-6C6DB8EA98C7}" srcOrd="1" destOrd="0" presId="urn:microsoft.com/office/officeart/2005/8/layout/vList3"/>
    <dgm:cxn modelId="{2A6A28E2-46F4-A44B-8B54-B298433308FA}" type="presParOf" srcId="{4F944678-10B3-BB4B-A627-2BE0C26FFC5A}" destId="{37608A1C-5331-C345-80F5-9F2C6AD20BA9}" srcOrd="3" destOrd="0" presId="urn:microsoft.com/office/officeart/2005/8/layout/vList3"/>
    <dgm:cxn modelId="{D35FB7F9-5990-BC48-A33C-E2B6A28EC9C9}" type="presParOf" srcId="{4F944678-10B3-BB4B-A627-2BE0C26FFC5A}" destId="{D8BC4CB0-0EFE-D64D-B2F7-50C51DEB3ADE}" srcOrd="4" destOrd="0" presId="urn:microsoft.com/office/officeart/2005/8/layout/vList3"/>
    <dgm:cxn modelId="{145473C8-4CE7-554F-B055-C08B85439964}" type="presParOf" srcId="{D8BC4CB0-0EFE-D64D-B2F7-50C51DEB3ADE}" destId="{D62A10CA-7D65-D446-B2DE-EE8E3F07650C}" srcOrd="0" destOrd="0" presId="urn:microsoft.com/office/officeart/2005/8/layout/vList3"/>
    <dgm:cxn modelId="{C371DB94-7FBC-F04D-91D9-84495DF5D5B7}" type="presParOf" srcId="{D8BC4CB0-0EFE-D64D-B2F7-50C51DEB3ADE}" destId="{F55D8688-8108-A64B-977E-DC36E5568166}" srcOrd="1" destOrd="0" presId="urn:microsoft.com/office/officeart/2005/8/layout/vList3"/>
    <dgm:cxn modelId="{C7918349-2B13-D84D-B18B-CB929D18AD39}" type="presParOf" srcId="{4F944678-10B3-BB4B-A627-2BE0C26FFC5A}" destId="{868A21B1-E3A6-7E4E-A329-179854CC5B11}" srcOrd="5" destOrd="0" presId="urn:microsoft.com/office/officeart/2005/8/layout/vList3"/>
    <dgm:cxn modelId="{E004C30D-F26D-9042-8F3D-AC0A5B8D60F2}" type="presParOf" srcId="{4F944678-10B3-BB4B-A627-2BE0C26FFC5A}" destId="{D4778485-99A6-274B-AA9B-5828D2DC179F}" srcOrd="6" destOrd="0" presId="urn:microsoft.com/office/officeart/2005/8/layout/vList3"/>
    <dgm:cxn modelId="{FD22B30D-347F-A849-8423-9591B615A1A1}" type="presParOf" srcId="{D4778485-99A6-274B-AA9B-5828D2DC179F}" destId="{D3E289ED-8BAF-3142-80C7-C593E5CC3C7A}" srcOrd="0" destOrd="0" presId="urn:microsoft.com/office/officeart/2005/8/layout/vList3"/>
    <dgm:cxn modelId="{0467B469-073C-5B41-888C-CA5067C41457}" type="presParOf" srcId="{D4778485-99A6-274B-AA9B-5828D2DC179F}" destId="{83C8236F-755B-6348-8B31-DB74EEFB1415}" srcOrd="1" destOrd="0" presId="urn:microsoft.com/office/officeart/2005/8/layout/vList3"/>
    <dgm:cxn modelId="{B64BD802-8CC6-2545-9D24-0B51EE1F600A}" type="presParOf" srcId="{4F944678-10B3-BB4B-A627-2BE0C26FFC5A}" destId="{EE8334A3-E4F0-C748-859E-E13F504259A9}" srcOrd="7" destOrd="0" presId="urn:microsoft.com/office/officeart/2005/8/layout/vList3"/>
    <dgm:cxn modelId="{FD8A8EA1-5799-BD47-8084-0ED1763AC2C4}" type="presParOf" srcId="{4F944678-10B3-BB4B-A627-2BE0C26FFC5A}" destId="{FE67E40E-1DA4-1145-87B5-2A54A1EF0220}" srcOrd="8" destOrd="0" presId="urn:microsoft.com/office/officeart/2005/8/layout/vList3"/>
    <dgm:cxn modelId="{F0B7E880-6072-8C48-8E34-374E058A453E}" type="presParOf" srcId="{FE67E40E-1DA4-1145-87B5-2A54A1EF0220}" destId="{CD1B66EC-8756-FF49-B243-F34CFCAE06AA}" srcOrd="0" destOrd="0" presId="urn:microsoft.com/office/officeart/2005/8/layout/vList3"/>
    <dgm:cxn modelId="{379AA03B-B980-A849-897D-6284CA9E3FE6}" type="presParOf" srcId="{FE67E40E-1DA4-1145-87B5-2A54A1EF0220}" destId="{10C7E02E-C186-B044-A50B-4B9CAFCE9185}" srcOrd="1" destOrd="0" presId="urn:microsoft.com/office/officeart/2005/8/layout/vList3"/>
    <dgm:cxn modelId="{DA8D34E3-A7B1-9246-BAC8-DAE696A16299}" type="presParOf" srcId="{4F944678-10B3-BB4B-A627-2BE0C26FFC5A}" destId="{8C111637-7538-C14E-9960-956EBE43E4EA}" srcOrd="9" destOrd="0" presId="urn:microsoft.com/office/officeart/2005/8/layout/vList3"/>
    <dgm:cxn modelId="{F2B058E5-ADCF-3447-8C08-5F2F9A748D9B}" type="presParOf" srcId="{4F944678-10B3-BB4B-A627-2BE0C26FFC5A}" destId="{0FDAB10F-F622-534B-A011-D1FCA2736628}" srcOrd="10" destOrd="0" presId="urn:microsoft.com/office/officeart/2005/8/layout/vList3"/>
    <dgm:cxn modelId="{6221F10E-9109-BE40-BD6C-592452CF668A}" type="presParOf" srcId="{0FDAB10F-F622-534B-A011-D1FCA2736628}" destId="{6ED5BAC7-F02F-A946-A057-B91FEDCE3DEF}" srcOrd="0" destOrd="0" presId="urn:microsoft.com/office/officeart/2005/8/layout/vList3"/>
    <dgm:cxn modelId="{D90362AF-B4BB-164B-8335-95BAF5CC2F3E}" type="presParOf" srcId="{0FDAB10F-F622-534B-A011-D1FCA2736628}" destId="{317188E6-BB7C-6841-B8F5-C360F6F0F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566A1-07E1-364F-BD56-6C14A8621FB4}">
      <dsp:nvSpPr>
        <dsp:cNvPr id="0" name=""/>
        <dsp:cNvSpPr/>
      </dsp:nvSpPr>
      <dsp:spPr>
        <a:xfrm rot="10800000">
          <a:off x="927588" y="650"/>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Consultation</a:t>
          </a:r>
        </a:p>
      </dsp:txBody>
      <dsp:txXfrm rot="10800000">
        <a:off x="1102968" y="650"/>
        <a:ext cx="2810996" cy="701521"/>
      </dsp:txXfrm>
    </dsp:sp>
    <dsp:sp modelId="{86F824C4-9934-074D-871D-DCC57911B587}">
      <dsp:nvSpPr>
        <dsp:cNvPr id="0" name=""/>
        <dsp:cNvSpPr/>
      </dsp:nvSpPr>
      <dsp:spPr>
        <a:xfrm>
          <a:off x="576827" y="650"/>
          <a:ext cx="701521" cy="7015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9F59648-9425-3543-8530-6C6DB8EA98C7}">
      <dsp:nvSpPr>
        <dsp:cNvPr id="0" name=""/>
        <dsp:cNvSpPr/>
      </dsp:nvSpPr>
      <dsp:spPr>
        <a:xfrm rot="10800000">
          <a:off x="927588" y="911581"/>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Grant application support</a:t>
          </a:r>
        </a:p>
      </dsp:txBody>
      <dsp:txXfrm rot="10800000">
        <a:off x="1102968" y="911581"/>
        <a:ext cx="2810996" cy="701521"/>
      </dsp:txXfrm>
    </dsp:sp>
    <dsp:sp modelId="{DC137AC7-42C1-114A-9B3C-F37B3D05E165}">
      <dsp:nvSpPr>
        <dsp:cNvPr id="0" name=""/>
        <dsp:cNvSpPr/>
      </dsp:nvSpPr>
      <dsp:spPr>
        <a:xfrm>
          <a:off x="576827" y="911581"/>
          <a:ext cx="701521" cy="7015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55D8688-8108-A64B-977E-DC36E5568166}">
      <dsp:nvSpPr>
        <dsp:cNvPr id="0" name=""/>
        <dsp:cNvSpPr/>
      </dsp:nvSpPr>
      <dsp:spPr>
        <a:xfrm rot="10800000">
          <a:off x="927588" y="1822512"/>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Data Science, ML, modelling &amp; analytics</a:t>
          </a:r>
        </a:p>
      </dsp:txBody>
      <dsp:txXfrm rot="10800000">
        <a:off x="1102968" y="1822512"/>
        <a:ext cx="2810996" cy="701521"/>
      </dsp:txXfrm>
    </dsp:sp>
    <dsp:sp modelId="{D62A10CA-7D65-D446-B2DE-EE8E3F07650C}">
      <dsp:nvSpPr>
        <dsp:cNvPr id="0" name=""/>
        <dsp:cNvSpPr/>
      </dsp:nvSpPr>
      <dsp:spPr>
        <a:xfrm>
          <a:off x="576827" y="1822512"/>
          <a:ext cx="701521" cy="7015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3C8236F-755B-6348-8B31-DB74EEFB1415}">
      <dsp:nvSpPr>
        <dsp:cNvPr id="0" name=""/>
        <dsp:cNvSpPr/>
      </dsp:nvSpPr>
      <dsp:spPr>
        <a:xfrm rot="10800000">
          <a:off x="927588" y="2733444"/>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Research compute platforms</a:t>
          </a:r>
        </a:p>
      </dsp:txBody>
      <dsp:txXfrm rot="10800000">
        <a:off x="1102968" y="2733444"/>
        <a:ext cx="2810996" cy="701521"/>
      </dsp:txXfrm>
    </dsp:sp>
    <dsp:sp modelId="{D3E289ED-8BAF-3142-80C7-C593E5CC3C7A}">
      <dsp:nvSpPr>
        <dsp:cNvPr id="0" name=""/>
        <dsp:cNvSpPr/>
      </dsp:nvSpPr>
      <dsp:spPr>
        <a:xfrm>
          <a:off x="576827" y="2733444"/>
          <a:ext cx="701521" cy="701521"/>
        </a:xfrm>
        <a:prstGeom prst="ellipse">
          <a:avLst/>
        </a:prstGeom>
        <a:blipFill>
          <a:blip xmlns:r="http://schemas.openxmlformats.org/officeDocument/2006/relationships" r:embed="rId4"/>
          <a:srcRect/>
          <a:stretch>
            <a:fillRect l="-2000" r="-2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0C7E02E-C186-B044-A50B-4B9CAFCE9185}">
      <dsp:nvSpPr>
        <dsp:cNvPr id="0" name=""/>
        <dsp:cNvSpPr/>
      </dsp:nvSpPr>
      <dsp:spPr>
        <a:xfrm rot="10800000">
          <a:off x="927588" y="3644375"/>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Hacky Hour</a:t>
          </a:r>
        </a:p>
      </dsp:txBody>
      <dsp:txXfrm rot="10800000">
        <a:off x="1102968" y="3644375"/>
        <a:ext cx="2810996" cy="701521"/>
      </dsp:txXfrm>
    </dsp:sp>
    <dsp:sp modelId="{CD1B66EC-8756-FF49-B243-F34CFCAE06AA}">
      <dsp:nvSpPr>
        <dsp:cNvPr id="0" name=""/>
        <dsp:cNvSpPr/>
      </dsp:nvSpPr>
      <dsp:spPr>
        <a:xfrm>
          <a:off x="576827" y="3644375"/>
          <a:ext cx="701521" cy="70152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17188E6-BB7C-6841-B8F5-C360F6F0F7D7}">
      <dsp:nvSpPr>
        <dsp:cNvPr id="0" name=""/>
        <dsp:cNvSpPr/>
      </dsp:nvSpPr>
      <dsp:spPr>
        <a:xfrm rot="10800000">
          <a:off x="927588" y="4555306"/>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Training</a:t>
          </a:r>
        </a:p>
      </dsp:txBody>
      <dsp:txXfrm rot="10800000">
        <a:off x="1102968" y="4555306"/>
        <a:ext cx="2810996" cy="701521"/>
      </dsp:txXfrm>
    </dsp:sp>
    <dsp:sp modelId="{6ED5BAC7-F02F-A946-A057-B91FEDCE3DEF}">
      <dsp:nvSpPr>
        <dsp:cNvPr id="0" name=""/>
        <dsp:cNvSpPr/>
      </dsp:nvSpPr>
      <dsp:spPr>
        <a:xfrm>
          <a:off x="576827" y="4555306"/>
          <a:ext cx="701521" cy="70152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7T04:14:53.146"/>
    </inkml:context>
    <inkml:brush xml:id="br0">
      <inkml:brushProperty name="width" value="0.2" units="cm"/>
      <inkml:brushProperty name="height" value="0.2" units="cm"/>
    </inkml:brush>
  </inkml:definitions>
  <inkml:trace contextRef="#ctx0" brushRef="#br0">6932 7990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7T04:14:53.147"/>
    </inkml:context>
    <inkml:brush xml:id="br0">
      <inkml:brushProperty name="width" value="0.2" units="cm"/>
      <inkml:brushProperty name="height" value="0.2" units="cm"/>
    </inkml:brush>
  </inkml:definitions>
  <inkml:trace contextRef="#ctx0" brushRef="#br0">6165 7885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B5C7-0C42-AB42-9018-6252654911CD}"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1F04-EA3C-1942-9FAC-889953BAA9B0}" type="slidenum">
              <a:rPr lang="en-US" smtClean="0"/>
              <a:t>‹#›</a:t>
            </a:fld>
            <a:endParaRPr lang="en-US"/>
          </a:p>
        </p:txBody>
      </p:sp>
    </p:spTree>
    <p:extLst>
      <p:ext uri="{BB962C8B-B14F-4D97-AF65-F5344CB8AC3E}">
        <p14:creationId xmlns:p14="http://schemas.microsoft.com/office/powerpoint/2010/main" val="218813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rdrr.io/r/stats/predict.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2</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a:solidFill>
                  <a:srgbClr val="212529"/>
                </a:solidFill>
                <a:effectLst/>
                <a:latin typeface="Lato" panose="020F0502020204030203" pitchFamily="34" charset="0"/>
              </a:rPr>
              <a:t>The code here takes an input data set and puts 80% of it into a training dataset and 20% of it into a testing dataset; it chooses the individual cases so that both sets are balanced in selling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a:solidFill>
                  <a:srgbClr val="212529"/>
                </a:solidFill>
                <a:effectLst/>
                <a:latin typeface="Lato" panose="020F0502020204030203" pitchFamily="34" charset="0"/>
              </a:rPr>
              <a:t>Stratified sampling would split within each quartile. It ensures that the proportion of the outcome/target variable is maintained in each set. </a:t>
            </a:r>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25</a:t>
            </a:fld>
            <a:endParaRPr lang="en-US"/>
          </a:p>
        </p:txBody>
      </p:sp>
    </p:spTree>
    <p:extLst>
      <p:ext uri="{BB962C8B-B14F-4D97-AF65-F5344CB8AC3E}">
        <p14:creationId xmlns:p14="http://schemas.microsoft.com/office/powerpoint/2010/main" val="403864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AU"/>
              <a:t>First you specify a dataset and variables.</a:t>
            </a:r>
            <a:endParaRPr lang="en-AU">
              <a:cs typeface="Calibri"/>
            </a:endParaRPr>
          </a:p>
          <a:p>
            <a:pPr>
              <a:buFont typeface="Arial"/>
              <a:buChar char="•"/>
            </a:pPr>
            <a:r>
              <a:rPr lang="en-AU"/>
              <a:t>Next you add </a:t>
            </a:r>
            <a:r>
              <a:rPr lang="en-AU" err="1"/>
              <a:t>preprocessing</a:t>
            </a:r>
            <a:r>
              <a:rPr lang="en-AU"/>
              <a:t> steps.</a:t>
            </a:r>
            <a:endParaRPr lang="en-AU">
              <a:cs typeface="Calibri"/>
            </a:endParaRPr>
          </a:p>
          <a:p>
            <a:pPr>
              <a:buFont typeface="Arial"/>
              <a:buChar char="•"/>
            </a:pPr>
            <a:r>
              <a:rPr lang="en-AU"/>
              <a:t>Then you prep the recipe to estimate the quantities for each step from the training data.</a:t>
            </a:r>
            <a:endParaRPr lang="en-AU">
              <a:cs typeface="Calibri"/>
            </a:endParaRPr>
          </a:p>
          <a:p>
            <a:pPr>
              <a:buFont typeface="Arial"/>
              <a:buChar char="•"/>
            </a:pPr>
            <a:r>
              <a:rPr lang="en-AU"/>
              <a:t>Finally, you can apply this prepped recipe to new data with bake.</a:t>
            </a:r>
            <a:endParaRPr lang="en-AU">
              <a:cs typeface="Calibri"/>
            </a:endParaRPr>
          </a:p>
          <a:p>
            <a:pPr marL="342265" indent="-342265">
              <a:lnSpc>
                <a:spcPct val="90000"/>
              </a:lnSpc>
              <a:spcBef>
                <a:spcPct val="20000"/>
              </a:spcBef>
              <a:spcAft>
                <a:spcPct val="0"/>
              </a:spcAft>
              <a:buFont typeface="Arial,Sans-Serif"/>
              <a:buChar char="•"/>
            </a:pPr>
            <a:endParaRPr lang="en-AU">
              <a:cs typeface="Calibri"/>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26</a:t>
            </a:fld>
            <a:endParaRPr lang="en-US"/>
          </a:p>
        </p:txBody>
      </p:sp>
    </p:spTree>
    <p:extLst>
      <p:ext uri="{BB962C8B-B14F-4D97-AF65-F5344CB8AC3E}">
        <p14:creationId xmlns:p14="http://schemas.microsoft.com/office/powerpoint/2010/main" val="157573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a:solidFill>
                  <a:srgbClr val="1A162D"/>
                </a:solidFill>
                <a:effectLst/>
                <a:latin typeface="inherit"/>
              </a:rPr>
              <a:t>The recipe will use the </a:t>
            </a:r>
            <a:r>
              <a:rPr lang="en-AU" b="0" i="1" u="none" strike="noStrike">
                <a:solidFill>
                  <a:srgbClr val="1A162D"/>
                </a:solidFill>
                <a:effectLst/>
                <a:latin typeface="inherit"/>
              </a:rPr>
              <a:t>training</a:t>
            </a:r>
            <a:r>
              <a:rPr lang="en-AU" b="0" i="0" u="none" strike="noStrike">
                <a:solidFill>
                  <a:srgbClr val="1A162D"/>
                </a:solidFill>
                <a:effectLst/>
                <a:latin typeface="inherit"/>
              </a:rPr>
              <a:t> set to estimate the means and standard deviations of the data.</a:t>
            </a:r>
          </a:p>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31</a:t>
            </a:fld>
            <a:endParaRPr lang="en-US"/>
          </a:p>
        </p:txBody>
      </p:sp>
    </p:spTree>
    <p:extLst>
      <p:ext uri="{BB962C8B-B14F-4D97-AF65-F5344CB8AC3E}">
        <p14:creationId xmlns:p14="http://schemas.microsoft.com/office/powerpoint/2010/main" val="47626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a:solidFill>
                  <a:srgbClr val="212529"/>
                </a:solidFill>
                <a:effectLst/>
                <a:latin typeface="+mn-lt"/>
              </a:rPr>
              <a:t>That </a:t>
            </a:r>
            <a:r>
              <a:rPr lang="en-AU" b="0" i="0" u="none" strike="noStrike" err="1">
                <a:solidFill>
                  <a:srgbClr val="212529"/>
                </a:solidFill>
                <a:effectLst/>
                <a:latin typeface="+mn-lt"/>
              </a:rPr>
              <a:t>new_data</a:t>
            </a:r>
            <a:r>
              <a:rPr lang="en-AU" b="0" i="0" u="none" strike="noStrike">
                <a:solidFill>
                  <a:srgbClr val="212529"/>
                </a:solidFill>
                <a:effectLst/>
                <a:latin typeface="+mn-lt"/>
              </a:rPr>
              <a:t> could be the training data again or it could be the testing data (with the TRAINING parameters);</a:t>
            </a:r>
          </a:p>
          <a:p>
            <a:endParaRPr lang="en-AU" b="0" i="0" u="none" strike="noStrike">
              <a:solidFill>
                <a:srgbClr val="212529"/>
              </a:solidFill>
              <a:effectLst/>
              <a:latin typeface="+mn-lt"/>
            </a:endParaRPr>
          </a:p>
          <a:p>
            <a:r>
              <a:rPr lang="en-AU" b="0" i="0" u="none" strike="noStrike">
                <a:solidFill>
                  <a:srgbClr val="212529"/>
                </a:solidFill>
                <a:effectLst/>
                <a:latin typeface="Lato" panose="020F0502020204030203" pitchFamily="34" charset="0"/>
              </a:rPr>
              <a:t>Note that the </a:t>
            </a:r>
            <a:r>
              <a:rPr lang="en-AU"/>
              <a:t>juice()</a:t>
            </a:r>
            <a:r>
              <a:rPr lang="en-AU" b="0" i="0" u="none" strike="noStrike">
                <a:solidFill>
                  <a:srgbClr val="212529"/>
                </a:solidFill>
                <a:effectLst/>
                <a:latin typeface="Lato" panose="020F0502020204030203" pitchFamily="34" charset="0"/>
              </a:rPr>
              <a:t> output is the same as </a:t>
            </a:r>
            <a:r>
              <a:rPr lang="en-AU"/>
              <a:t>bake(</a:t>
            </a:r>
            <a:r>
              <a:rPr lang="en-AU" err="1"/>
              <a:t>ames_rep</a:t>
            </a:r>
            <a:r>
              <a:rPr lang="en-AU"/>
              <a:t>, </a:t>
            </a:r>
            <a:r>
              <a:rPr lang="en-AU" err="1"/>
              <a:t>new_data</a:t>
            </a:r>
            <a:r>
              <a:rPr lang="en-AU"/>
              <a:t> = </a:t>
            </a:r>
            <a:r>
              <a:rPr lang="en-AU" err="1"/>
              <a:t>ames_train</a:t>
            </a:r>
            <a:r>
              <a:rPr lang="en-AU"/>
              <a:t>)</a:t>
            </a:r>
            <a:r>
              <a:rPr lang="en-AU" b="0" i="0" u="none" strike="noStrike">
                <a:solidFill>
                  <a:srgbClr val="212529"/>
                </a:solidFill>
                <a:effectLst/>
                <a:latin typeface="Lato" panose="020F0502020204030203" pitchFamily="34" charset="0"/>
              </a:rPr>
              <a:t> and is just a shortcut that we are going to use later.</a:t>
            </a:r>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34</a:t>
            </a:fld>
            <a:endParaRPr lang="en-US"/>
          </a:p>
        </p:txBody>
      </p:sp>
    </p:spTree>
    <p:extLst>
      <p:ext uri="{BB962C8B-B14F-4D97-AF65-F5344CB8AC3E}">
        <p14:creationId xmlns:p14="http://schemas.microsoft.com/office/powerpoint/2010/main" val="1166498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AU"/>
              <a:t>First you specify a dataset and variables.</a:t>
            </a:r>
            <a:endParaRPr lang="en-AU">
              <a:cs typeface="Calibri"/>
            </a:endParaRPr>
          </a:p>
          <a:p>
            <a:pPr>
              <a:buFont typeface="Arial"/>
              <a:buChar char="•"/>
            </a:pPr>
            <a:r>
              <a:rPr lang="en-AU"/>
              <a:t>Next you add </a:t>
            </a:r>
            <a:r>
              <a:rPr lang="en-AU" err="1"/>
              <a:t>preprocessing</a:t>
            </a:r>
            <a:r>
              <a:rPr lang="en-AU"/>
              <a:t> steps.</a:t>
            </a:r>
            <a:endParaRPr lang="en-AU">
              <a:cs typeface="Calibri"/>
            </a:endParaRPr>
          </a:p>
          <a:p>
            <a:pPr>
              <a:buFont typeface="Arial"/>
              <a:buChar char="•"/>
            </a:pPr>
            <a:r>
              <a:rPr lang="en-AU"/>
              <a:t>Then you prep the recipe to estimate the quantities for each step from the training data.</a:t>
            </a:r>
            <a:endParaRPr lang="en-AU">
              <a:cs typeface="Calibri"/>
            </a:endParaRPr>
          </a:p>
          <a:p>
            <a:pPr>
              <a:buFont typeface="Arial"/>
              <a:buChar char="•"/>
            </a:pPr>
            <a:r>
              <a:rPr lang="en-AU"/>
              <a:t>Finally, you can apply this prepped recipe to new data with bake.</a:t>
            </a:r>
            <a:endParaRPr lang="en-AU">
              <a:cs typeface="Calibri"/>
            </a:endParaRPr>
          </a:p>
          <a:p>
            <a:pPr marL="342265" indent="-342265">
              <a:lnSpc>
                <a:spcPct val="90000"/>
              </a:lnSpc>
              <a:spcBef>
                <a:spcPct val="20000"/>
              </a:spcBef>
              <a:spcAft>
                <a:spcPct val="0"/>
              </a:spcAft>
              <a:buFont typeface="Arial,Sans-Serif"/>
              <a:buChar char="•"/>
            </a:pPr>
            <a:endParaRPr lang="en-AU">
              <a:cs typeface="Calibri"/>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35</a:t>
            </a:fld>
            <a:endParaRPr lang="en-US"/>
          </a:p>
        </p:txBody>
      </p:sp>
    </p:spTree>
    <p:extLst>
      <p:ext uri="{BB962C8B-B14F-4D97-AF65-F5344CB8AC3E}">
        <p14:creationId xmlns:p14="http://schemas.microsoft.com/office/powerpoint/2010/main" val="181936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36</a:t>
            </a:fld>
            <a:endParaRPr lang="en-US"/>
          </a:p>
        </p:txBody>
      </p:sp>
    </p:spTree>
    <p:extLst>
      <p:ext uri="{BB962C8B-B14F-4D97-AF65-F5344CB8AC3E}">
        <p14:creationId xmlns:p14="http://schemas.microsoft.com/office/powerpoint/2010/main" val="934334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a:ea typeface="Lato"/>
                <a:cs typeface="Lato"/>
              </a:rPr>
              <a:t>We will specify the model using the </a:t>
            </a:r>
            <a:r>
              <a:rPr lang="en-AU" dirty="0"/>
              <a:t>parsnip</a:t>
            </a:r>
            <a:r>
              <a:rPr lang="en-AU" b="0" i="0" u="none" strike="noStrike" dirty="0">
                <a:solidFill>
                  <a:srgbClr val="212529"/>
                </a:solidFill>
                <a:effectLst/>
                <a:latin typeface="Lato"/>
                <a:ea typeface="Lato"/>
                <a:cs typeface="Lato"/>
              </a:rPr>
              <a:t> package</a:t>
            </a:r>
            <a:r>
              <a:rPr lang="en-AU" dirty="0">
                <a:solidFill>
                  <a:srgbClr val="212529"/>
                </a:solidFill>
                <a:latin typeface="Lato"/>
                <a:ea typeface="Lato"/>
                <a:cs typeface="Lato"/>
              </a:rPr>
              <a:t>.</a:t>
            </a:r>
          </a:p>
          <a:p>
            <a:pPr>
              <a:lnSpc>
                <a:spcPct val="90000"/>
              </a:lnSpc>
              <a:spcBef>
                <a:spcPct val="20000"/>
              </a:spcBef>
              <a:spcAft>
                <a:spcPct val="0"/>
              </a:spcAft>
            </a:pPr>
            <a:r>
              <a:rPr lang="en-AU" dirty="0"/>
              <a:t>In </a:t>
            </a:r>
            <a:r>
              <a:rPr lang="en-AU" dirty="0" err="1"/>
              <a:t>tidymodels</a:t>
            </a:r>
            <a:r>
              <a:rPr lang="en-AU" dirty="0"/>
              <a:t>, you specify models using three concepts:</a:t>
            </a:r>
            <a:endParaRPr lang="en-US" dirty="0"/>
          </a:p>
          <a:p>
            <a:pPr marL="171450" indent="-171450">
              <a:lnSpc>
                <a:spcPct val="90000"/>
              </a:lnSpc>
              <a:spcBef>
                <a:spcPct val="20000"/>
              </a:spcBef>
              <a:spcAft>
                <a:spcPct val="0"/>
              </a:spcAft>
              <a:buFont typeface="Arial,Sans-Serif"/>
              <a:buChar char="•"/>
            </a:pPr>
            <a:r>
              <a:rPr lang="en-AU" b="1" dirty="0"/>
              <a:t>Type -</a:t>
            </a:r>
            <a:r>
              <a:rPr lang="en-AU" dirty="0"/>
              <a:t> differentiates models such as logistic regression, linear regression, and so forth;</a:t>
            </a:r>
            <a:endParaRPr lang="en-US" dirty="0"/>
          </a:p>
          <a:p>
            <a:pPr marL="171450" indent="-171450">
              <a:lnSpc>
                <a:spcPct val="90000"/>
              </a:lnSpc>
              <a:spcBef>
                <a:spcPct val="20000"/>
              </a:spcBef>
              <a:spcAft>
                <a:spcPct val="0"/>
              </a:spcAft>
              <a:buFont typeface="Arial,Sans-Serif"/>
              <a:buChar char="•"/>
            </a:pPr>
            <a:r>
              <a:rPr lang="en-AU" b="1" dirty="0"/>
              <a:t>Mode -</a:t>
            </a:r>
            <a:r>
              <a:rPr lang="en-AU" dirty="0"/>
              <a:t> includes common options like regression and classification, some model types support either of these while some only have one mode;</a:t>
            </a:r>
            <a:endParaRPr lang="en-US" dirty="0"/>
          </a:p>
          <a:p>
            <a:pPr marL="171450" indent="-171450">
              <a:lnSpc>
                <a:spcPct val="90000"/>
              </a:lnSpc>
              <a:spcBef>
                <a:spcPct val="20000"/>
              </a:spcBef>
              <a:spcAft>
                <a:spcPct val="0"/>
              </a:spcAft>
              <a:buFont typeface="Arial,Sans-Serif"/>
              <a:buChar char="•"/>
            </a:pPr>
            <a:r>
              <a:rPr lang="en-AU" b="1" dirty="0"/>
              <a:t>Engine -</a:t>
            </a:r>
            <a:r>
              <a:rPr lang="en-AU" dirty="0"/>
              <a:t> is the computational tool which will be used to fit the model.</a:t>
            </a:r>
            <a:endParaRPr lang="en-US" dirty="0"/>
          </a:p>
          <a:p>
            <a:endParaRPr lang="en-AU" dirty="0">
              <a:solidFill>
                <a:srgbClr val="212529"/>
              </a:solidFill>
              <a:latin typeface="Lato"/>
              <a:ea typeface="Lato"/>
              <a:cs typeface="Lato"/>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37</a:t>
            </a:fld>
            <a:endParaRPr lang="en-US"/>
          </a:p>
        </p:txBody>
      </p:sp>
    </p:spTree>
    <p:extLst>
      <p:ext uri="{BB962C8B-B14F-4D97-AF65-F5344CB8AC3E}">
        <p14:creationId xmlns:p14="http://schemas.microsoft.com/office/powerpoint/2010/main" val="3044060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a:solidFill>
                  <a:srgbClr val="212529"/>
                </a:solidFill>
                <a:effectLst/>
                <a:latin typeface="Lato" panose="020F0502020204030203" pitchFamily="34" charset="0"/>
              </a:rPr>
              <a:t>The code trains our linear regression model on the prepped training data. </a:t>
            </a:r>
          </a:p>
          <a:p>
            <a:r>
              <a:rPr lang="en-AU" b="0" i="0" u="none" strike="noStrike">
                <a:solidFill>
                  <a:srgbClr val="212529"/>
                </a:solidFill>
                <a:effectLst/>
                <a:latin typeface="Lato" panose="020F0502020204030203" pitchFamily="34" charset="0"/>
              </a:rPr>
              <a:t>In our formula, we have specified that </a:t>
            </a:r>
            <a:r>
              <a:rPr lang="en-AU" b="0" i="0" u="none" strike="noStrike" err="1">
                <a:solidFill>
                  <a:srgbClr val="212529"/>
                </a:solidFill>
                <a:effectLst/>
                <a:latin typeface="Lato" panose="020F0502020204030203" pitchFamily="34" charset="0"/>
              </a:rPr>
              <a:t>Sale_Price</a:t>
            </a:r>
            <a:r>
              <a:rPr lang="en-AU" b="0" i="0" u="none" strike="noStrike">
                <a:solidFill>
                  <a:srgbClr val="212529"/>
                </a:solidFill>
                <a:effectLst/>
                <a:latin typeface="Lato" panose="020F0502020204030203" pitchFamily="34" charset="0"/>
              </a:rPr>
              <a:t> is the response variable and included all the rest as our predictor variables.</a:t>
            </a:r>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38</a:t>
            </a:fld>
            <a:endParaRPr lang="en-US"/>
          </a:p>
        </p:txBody>
      </p:sp>
    </p:spTree>
    <p:extLst>
      <p:ext uri="{BB962C8B-B14F-4D97-AF65-F5344CB8AC3E}">
        <p14:creationId xmlns:p14="http://schemas.microsoft.com/office/powerpoint/2010/main" val="3316685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a:ea typeface="Lato"/>
                <a:cs typeface="Lato"/>
              </a:rPr>
              <a:t>Remember to bake your test data!</a:t>
            </a:r>
          </a:p>
          <a:p>
            <a:r>
              <a:rPr lang="en-AU" b="0" i="0" u="none" strike="noStrike" dirty="0">
                <a:solidFill>
                  <a:srgbClr val="212529"/>
                </a:solidFill>
                <a:effectLst/>
                <a:latin typeface="Lato"/>
                <a:ea typeface="Lato"/>
                <a:cs typeface="Lato"/>
              </a:rPr>
              <a:t>To assess the accuracy of our trained linear regression model, we must use it to make predictions on new data.</a:t>
            </a:r>
            <a:endParaRPr lang="en-US" dirty="0">
              <a:latin typeface="Lato"/>
              <a:ea typeface="Lato"/>
              <a:cs typeface="Lato"/>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39</a:t>
            </a:fld>
            <a:endParaRPr lang="en-US"/>
          </a:p>
        </p:txBody>
      </p:sp>
    </p:spTree>
    <p:extLst>
      <p:ext uri="{BB962C8B-B14F-4D97-AF65-F5344CB8AC3E}">
        <p14:creationId xmlns:p14="http://schemas.microsoft.com/office/powerpoint/2010/main" val="1685884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i="0" u="none" strike="noStrike">
                <a:solidFill>
                  <a:srgbClr val="1A162D"/>
                </a:solidFill>
                <a:effectLst/>
                <a:latin typeface="var(--r-heading-font)"/>
              </a:rPr>
              <a:t>Dangers of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a:solidFill>
                  <a:srgbClr val="1A162D"/>
                </a:solidFill>
                <a:effectLst/>
                <a:latin typeface="inherit"/>
              </a:rPr>
              <a:t>What if we want to compare more models?</a:t>
            </a:r>
            <a:endParaRPr lang="en-AU" b="0" i="0" u="none" strike="noStrike">
              <a:solidFill>
                <a:srgbClr val="212529"/>
              </a:solidFill>
              <a:effectLst/>
              <a:latin typeface="Lato" panose="020F0502020204030203" pitchFamily="34" charset="0"/>
            </a:endParaRPr>
          </a:p>
          <a:p>
            <a:r>
              <a:rPr lang="en-AU" b="0" i="0" u="none" strike="noStrike">
                <a:solidFill>
                  <a:srgbClr val="212529"/>
                </a:solidFill>
                <a:effectLst/>
                <a:latin typeface="Lato" panose="020F0502020204030203" pitchFamily="34" charset="0"/>
              </a:rPr>
              <a:t>You just trained your model one time on the whole training set and then evaluated them on the testing set. </a:t>
            </a:r>
          </a:p>
          <a:p>
            <a:r>
              <a:rPr lang="en-AU" b="1" i="0" u="none" strike="noStrike">
                <a:solidFill>
                  <a:srgbClr val="1A162D"/>
                </a:solidFill>
                <a:effectLst/>
                <a:latin typeface="var(--r-heading-font)"/>
              </a:rPr>
              <a:t>How can we use the </a:t>
            </a:r>
            <a:r>
              <a:rPr lang="en-AU" b="1" i="1" u="none" strike="noStrike">
                <a:solidFill>
                  <a:srgbClr val="1A162D"/>
                </a:solidFill>
                <a:effectLst/>
                <a:latin typeface="inherit"/>
              </a:rPr>
              <a:t>training</a:t>
            </a:r>
            <a:r>
              <a:rPr lang="en-AU" b="1" i="0" u="none" strike="noStrike">
                <a:solidFill>
                  <a:srgbClr val="1A162D"/>
                </a:solidFill>
                <a:effectLst/>
                <a:latin typeface="var(--r-heading-font)"/>
              </a:rPr>
              <a:t> data to compare and evaluate different models?</a:t>
            </a:r>
          </a:p>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41</a:t>
            </a:fld>
            <a:endParaRPr lang="en-US"/>
          </a:p>
        </p:txBody>
      </p:sp>
    </p:spTree>
    <p:extLst>
      <p:ext uri="{BB962C8B-B14F-4D97-AF65-F5344CB8AC3E}">
        <p14:creationId xmlns:p14="http://schemas.microsoft.com/office/powerpoint/2010/main" val="32380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 I’m Xinwei, and I’m going to talk about our team at the Sydney Informatics Hub. We are a core research facility supporting computational and data-driven research across every discipline through a range of services and activities we offer, which I will introduce in the up coming slides.</a:t>
            </a:r>
          </a:p>
          <a:p>
            <a:endParaRPr lang="en-AU"/>
          </a:p>
          <a:p>
            <a:endParaRPr lang="en-AU"/>
          </a:p>
          <a:p>
            <a:r>
              <a:rPr lang="en-AU"/>
              <a:t> and we do this by helping to provide access to research infrastructure such as high-performance computing and storage, supporting researchers by providing data analysis expertise, providing training in advanced data analysis and computing, and building data communities with events such as hacky hours, seminars, hackathons and outreach events like this one</a:t>
            </a:r>
            <a:endParaRPr lang="en-US"/>
          </a:p>
          <a:p>
            <a:endParaRPr lang="en-AU"/>
          </a:p>
          <a:p>
            <a:r>
              <a:rPr lang="en-AU"/>
              <a:t>Other CRFs:</a:t>
            </a:r>
            <a:endParaRPr lang="en-US"/>
          </a:p>
          <a:p>
            <a:r>
              <a:rPr lang="en-AU"/>
              <a:t>Research and prototype foundry</a:t>
            </a:r>
            <a:endParaRPr lang="en-US"/>
          </a:p>
          <a:p>
            <a:r>
              <a:rPr lang="en-AU"/>
              <a:t>Sydney Analytical</a:t>
            </a:r>
            <a:endParaRPr lang="en-US"/>
          </a:p>
          <a:p>
            <a:r>
              <a:rPr lang="en-AU"/>
              <a:t>Sydney Cytometry</a:t>
            </a:r>
            <a:endParaRPr lang="en-US"/>
          </a:p>
          <a:p>
            <a:r>
              <a:rPr lang="en-AU"/>
              <a:t>Sydney Imaging</a:t>
            </a:r>
            <a:endParaRPr lang="en-US"/>
          </a:p>
          <a:p>
            <a:r>
              <a:rPr lang="en-AU"/>
              <a:t>Sydney Manufacturing Hub</a:t>
            </a:r>
            <a:endParaRPr lang="en-US"/>
          </a:p>
          <a:p>
            <a:r>
              <a:rPr lang="en-AU"/>
              <a:t>Sydney Mass Spectrometry</a:t>
            </a:r>
            <a:endParaRPr lang="en-US"/>
          </a:p>
          <a:p>
            <a:r>
              <a:rPr lang="en-AU"/>
              <a:t>Sydney Microscopy and Microanalysis</a:t>
            </a:r>
            <a:endParaRPr lang="en-US"/>
          </a:p>
          <a:p>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3463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use 10 folds, which percent of our data will end up in the training set and which percent in the testing set for each fold?</a:t>
            </a:r>
          </a:p>
        </p:txBody>
      </p:sp>
      <p:sp>
        <p:nvSpPr>
          <p:cNvPr id="4" name="Slide Number Placeholder 3"/>
          <p:cNvSpPr>
            <a:spLocks noGrp="1"/>
          </p:cNvSpPr>
          <p:nvPr>
            <p:ph type="sldNum" sz="quarter" idx="5"/>
          </p:nvPr>
        </p:nvSpPr>
        <p:spPr/>
        <p:txBody>
          <a:bodyPr/>
          <a:lstStyle/>
          <a:p>
            <a:fld id="{767B1F04-EA3C-1942-9FAC-889953BAA9B0}" type="slidenum">
              <a:rPr lang="en-US" smtClean="0"/>
              <a:t>42</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43</a:t>
            </a:fld>
            <a:endParaRPr lang="en-US"/>
          </a:p>
        </p:txBody>
      </p:sp>
    </p:spTree>
    <p:extLst>
      <p:ext uri="{BB962C8B-B14F-4D97-AF65-F5344CB8AC3E}">
        <p14:creationId xmlns:p14="http://schemas.microsoft.com/office/powerpoint/2010/main" val="2760891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solidFill>
                <a:srgbClr val="212529"/>
              </a:solidFill>
              <a:latin typeface="Lato"/>
              <a:ea typeface="Lato"/>
              <a:cs typeface="Lato"/>
            </a:endParaRPr>
          </a:p>
        </p:txBody>
      </p:sp>
      <p:sp>
        <p:nvSpPr>
          <p:cNvPr id="4" name="Slide Number Placeholder 3"/>
          <p:cNvSpPr>
            <a:spLocks noGrp="1"/>
          </p:cNvSpPr>
          <p:nvPr>
            <p:ph type="sldNum" sz="quarter" idx="5"/>
          </p:nvPr>
        </p:nvSpPr>
        <p:spPr/>
        <p:txBody>
          <a:bodyPr/>
          <a:lstStyle/>
          <a:p>
            <a:fld id="{767B1F04-EA3C-1942-9FAC-889953BAA9B0}" type="slidenum">
              <a:rPr lang="en-US" smtClean="0"/>
              <a:t>44</a:t>
            </a:fld>
            <a:endParaRPr lang="en-US"/>
          </a:p>
        </p:txBody>
      </p:sp>
    </p:spTree>
    <p:extLst>
      <p:ext uri="{BB962C8B-B14F-4D97-AF65-F5344CB8AC3E}">
        <p14:creationId xmlns:p14="http://schemas.microsoft.com/office/powerpoint/2010/main" val="2300545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fit our resamples now and evaluate our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322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46</a:t>
            </a:fld>
            <a:endParaRPr lang="en-US"/>
          </a:p>
        </p:txBody>
      </p:sp>
    </p:spTree>
    <p:extLst>
      <p:ext uri="{BB962C8B-B14F-4D97-AF65-F5344CB8AC3E}">
        <p14:creationId xmlns:p14="http://schemas.microsoft.com/office/powerpoint/2010/main" val="2076495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47</a:t>
            </a:fld>
            <a:endParaRPr lang="en-US"/>
          </a:p>
        </p:txBody>
      </p:sp>
    </p:spTree>
    <p:extLst>
      <p:ext uri="{BB962C8B-B14F-4D97-AF65-F5344CB8AC3E}">
        <p14:creationId xmlns:p14="http://schemas.microsoft.com/office/powerpoint/2010/main" val="3407956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u="none" strike="noStrike">
                <a:solidFill>
                  <a:srgbClr val="212529"/>
                </a:solidFill>
                <a:effectLst/>
                <a:latin typeface="Lato" panose="020F0502020204030203" pitchFamily="34" charset="0"/>
              </a:rPr>
              <a:t>The recipe prepping and model fitting can be executed using a single call to fit() instead of prep()-juice()-fit();</a:t>
            </a:r>
          </a:p>
          <a:p>
            <a:pPr algn="l">
              <a:buFont typeface="Arial" panose="020B0604020202020204" pitchFamily="34" charset="0"/>
              <a:buChar char="•"/>
            </a:pPr>
            <a:r>
              <a:rPr lang="en-AU" b="0" i="0" u="none" strike="noStrike">
                <a:solidFill>
                  <a:srgbClr val="212529"/>
                </a:solidFill>
                <a:effectLst/>
                <a:latin typeface="Lato" panose="020F0502020204030203" pitchFamily="34" charset="0"/>
              </a:rPr>
              <a:t>The recipe baking and model predictions are handled with a single call to </a:t>
            </a:r>
            <a:r>
              <a:rPr lang="en-AU" b="0" i="0" u="none" strike="noStrike">
                <a:solidFill>
                  <a:srgbClr val="212529"/>
                </a:solidFill>
                <a:effectLst/>
                <a:latin typeface="Lato" panose="020F0502020204030203" pitchFamily="34" charset="0"/>
                <a:hlinkClick r:id="rId3"/>
              </a:rPr>
              <a:t>predict()</a:t>
            </a:r>
            <a:r>
              <a:rPr lang="en-AU" b="0" i="0" u="none" strike="noStrike">
                <a:solidFill>
                  <a:srgbClr val="212529"/>
                </a:solidFill>
                <a:effectLst/>
                <a:latin typeface="Lato" panose="020F0502020204030203" pitchFamily="34" charset="0"/>
              </a:rPr>
              <a:t> instead of bake()-</a:t>
            </a:r>
            <a:r>
              <a:rPr lang="en-AU" b="0" i="0" u="none" strike="noStrike">
                <a:solidFill>
                  <a:srgbClr val="212529"/>
                </a:solidFill>
                <a:effectLst/>
                <a:latin typeface="Lato" panose="020F0502020204030203" pitchFamily="34" charset="0"/>
                <a:hlinkClick r:id="rId3"/>
              </a:rPr>
              <a:t>predict()</a:t>
            </a:r>
            <a:r>
              <a:rPr lang="en-AU" b="0" i="0" u="none" strike="noStrike">
                <a:solidFill>
                  <a:srgbClr val="212529"/>
                </a:solidFill>
                <a:effectLst/>
                <a:latin typeface="Lato" panose="020F0502020204030203" pitchFamily="34" charset="0"/>
              </a:rPr>
              <a:t>;</a:t>
            </a:r>
          </a:p>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49</a:t>
            </a:fld>
            <a:endParaRPr lang="en-US"/>
          </a:p>
        </p:txBody>
      </p:sp>
    </p:spTree>
    <p:extLst>
      <p:ext uri="{BB962C8B-B14F-4D97-AF65-F5344CB8AC3E}">
        <p14:creationId xmlns:p14="http://schemas.microsoft.com/office/powerpoint/2010/main" val="49816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We can provide support for researchers through the 3 main areas shown here:</a:t>
            </a:r>
          </a:p>
          <a:p>
            <a:pPr marL="628650" lvl="1" indent="-171450">
              <a:buFontTx/>
              <a:buChar char="-"/>
            </a:pPr>
            <a:r>
              <a:rPr lang="en-US">
                <a:cs typeface="Calibri"/>
              </a:rPr>
              <a:t>First, we providing researchers access to HPC when needed</a:t>
            </a:r>
          </a:p>
          <a:p>
            <a:pPr marL="628650" lvl="1" indent="-171450">
              <a:buFontTx/>
              <a:buChar char="-"/>
            </a:pPr>
            <a:r>
              <a:rPr lang="en-US">
                <a:cs typeface="Calibri"/>
              </a:rPr>
              <a:t>Secondly, we provide various types of Consultations</a:t>
            </a:r>
          </a:p>
          <a:p>
            <a:pPr marL="1085850" lvl="2" indent="-171450">
              <a:buFontTx/>
              <a:buChar char="-"/>
            </a:pPr>
            <a:r>
              <a:rPr lang="en-US">
                <a:cs typeface="Calibri"/>
              </a:rPr>
              <a:t>It can be one on one, it can be group consultations, it can in a short 1 hours session, or we can also provide long term support for projects</a:t>
            </a:r>
          </a:p>
          <a:p>
            <a:pPr marL="628650" lvl="1" indent="-171450">
              <a:buFontTx/>
              <a:buChar char="-"/>
            </a:pPr>
            <a:r>
              <a:rPr lang="en-US">
                <a:cs typeface="Calibri"/>
              </a:rPr>
              <a:t>Finally, we also provide data science and software engineering support to researchers who need help with their data driven projects</a:t>
            </a:r>
          </a:p>
          <a:p>
            <a:pPr marL="628650" lvl="1" indent="-171450">
              <a:buFontTx/>
              <a:buChar cha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We also provide addition training in data analysis and computing, and we also aim to build data communities with events such as hacky hours, hackathons and outreach events like this one</a:t>
            </a:r>
            <a:endParaRPr lang="en-US"/>
          </a:p>
          <a:p>
            <a:pPr marL="171450" lvl="0" indent="-171450">
              <a:buFontTx/>
              <a:buChar char="-"/>
            </a:pPr>
            <a:endParaRPr lang="en-US">
              <a:cs typeface="Calibri"/>
            </a:endParaRPr>
          </a:p>
          <a:p>
            <a:r>
              <a:rPr lang="en-US">
                <a:cs typeface="Calibri"/>
              </a:rPr>
              <a:t>working for publication, or working for grant applications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1464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a:t>
            </a:r>
          </a:p>
        </p:txBody>
      </p:sp>
      <p:sp>
        <p:nvSpPr>
          <p:cNvPr id="4" name="Slide Number Placeholder 3"/>
          <p:cNvSpPr>
            <a:spLocks noGrp="1"/>
          </p:cNvSpPr>
          <p:nvPr>
            <p:ph type="sldNum" sz="quarter" idx="5"/>
          </p:nvPr>
        </p:nvSpPr>
        <p:spPr/>
        <p:txBody>
          <a:bodyPr/>
          <a:lstStyle/>
          <a:p>
            <a:fld id="{B787EB44-B05D-9E47-A820-97F0499A35EC}" type="slidenum">
              <a:rPr lang="en-US" smtClean="0"/>
              <a:t>5</a:t>
            </a:fld>
            <a:endParaRPr lang="en-US"/>
          </a:p>
        </p:txBody>
      </p:sp>
    </p:spTree>
    <p:extLst>
      <p:ext uri="{BB962C8B-B14F-4D97-AF65-F5344CB8AC3E}">
        <p14:creationId xmlns:p14="http://schemas.microsoft.com/office/powerpoint/2010/main" val="341092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t>In line with the University of Sydney Codes of Conduct for staff and students, we ask you not to engage in any of these examples of unacceptable behavior. </a:t>
            </a:r>
          </a:p>
          <a:p>
            <a:endParaRPr lang="en-US" sz="1200" i="1"/>
          </a:p>
          <a:p>
            <a:r>
              <a:rPr lang="en-US" sz="1200" i="1"/>
              <a:t>We’d especially like to </a:t>
            </a:r>
            <a:r>
              <a:rPr lang="en-US" sz="1200" b="1" i="1"/>
              <a:t>point out the first one: “disruption of talks, communications”,</a:t>
            </a:r>
            <a:r>
              <a:rPr lang="en-US" sz="1200" i="1"/>
              <a:t> since this is something we’ve had issues with in the past. Some of us (and I know I can be guilty of this) have louder voices… So while we’d definitely encourage you to speak out, we have found that if we have s</a:t>
            </a:r>
            <a:r>
              <a:rPr lang="en-US" sz="1200" b="1" i="1"/>
              <a:t>tudents who are more comfortable speaking at full volume with a helper we may ask them to switch their seat</a:t>
            </a:r>
            <a:r>
              <a:rPr lang="en-US" sz="1200" i="1"/>
              <a:t> so the conversation doesn’t impede the learning of students around them. So please </a:t>
            </a:r>
            <a:r>
              <a:rPr lang="en-US" sz="1200" b="1" i="1"/>
              <a:t>don’t be offended if we ask you to move</a:t>
            </a:r>
            <a:r>
              <a:rPr lang="en-US" sz="1200" i="1"/>
              <a:t> – we’re really trying to make sure everyone is able to learn effectively. ..</a:t>
            </a:r>
          </a:p>
        </p:txBody>
      </p:sp>
      <p:sp>
        <p:nvSpPr>
          <p:cNvPr id="4" name="Slide Number Placeholder 3"/>
          <p:cNvSpPr>
            <a:spLocks noGrp="1"/>
          </p:cNvSpPr>
          <p:nvPr>
            <p:ph type="sldNum" sz="quarter" idx="5"/>
          </p:nvPr>
        </p:nvSpPr>
        <p:spPr/>
        <p:txBody>
          <a:bodyPr/>
          <a:lstStyle/>
          <a:p>
            <a:fld id="{B787EB44-B05D-9E47-A820-97F0499A35EC}" type="slidenum">
              <a:rPr lang="en-US" smtClean="0"/>
              <a:t>6</a:t>
            </a:fld>
            <a:endParaRPr lang="en-US"/>
          </a:p>
        </p:txBody>
      </p:sp>
    </p:spTree>
    <p:extLst>
      <p:ext uri="{BB962C8B-B14F-4D97-AF65-F5344CB8AC3E}">
        <p14:creationId xmlns:p14="http://schemas.microsoft.com/office/powerpoint/2010/main" val="292193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87EB44-B05D-9E47-A820-97F0499A35EC}" type="slidenum">
              <a:rPr lang="en-US" smtClean="0"/>
              <a:t>7</a:t>
            </a:fld>
            <a:endParaRPr lang="en-US"/>
          </a:p>
        </p:txBody>
      </p:sp>
    </p:spTree>
    <p:extLst>
      <p:ext uri="{BB962C8B-B14F-4D97-AF65-F5344CB8AC3E}">
        <p14:creationId xmlns:p14="http://schemas.microsoft.com/office/powerpoint/2010/main" val="258043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1F04-EA3C-1942-9FAC-889953BAA9B0}" type="slidenum">
              <a:rPr lang="en-US" smtClean="0"/>
              <a:t>10</a:t>
            </a:fld>
            <a:endParaRPr lang="en-US"/>
          </a:p>
        </p:txBody>
      </p:sp>
    </p:spTree>
    <p:extLst>
      <p:ext uri="{BB962C8B-B14F-4D97-AF65-F5344CB8AC3E}">
        <p14:creationId xmlns:p14="http://schemas.microsoft.com/office/powerpoint/2010/main" val="58412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website, introduce concept of outcome and features/predictors</a:t>
            </a:r>
          </a:p>
        </p:txBody>
      </p:sp>
      <p:sp>
        <p:nvSpPr>
          <p:cNvPr id="4" name="Slide Number Placeholder 3"/>
          <p:cNvSpPr>
            <a:spLocks noGrp="1"/>
          </p:cNvSpPr>
          <p:nvPr>
            <p:ph type="sldNum" sz="quarter" idx="5"/>
          </p:nvPr>
        </p:nvSpPr>
        <p:spPr/>
        <p:txBody>
          <a:bodyPr/>
          <a:lstStyle/>
          <a:p>
            <a:fld id="{767B1F04-EA3C-1942-9FAC-889953BAA9B0}" type="slidenum">
              <a:rPr lang="en-US" smtClean="0"/>
              <a:t>20</a:t>
            </a:fld>
            <a:endParaRPr lang="en-US"/>
          </a:p>
        </p:txBody>
      </p:sp>
    </p:spTree>
    <p:extLst>
      <p:ext uri="{BB962C8B-B14F-4D97-AF65-F5344CB8AC3E}">
        <p14:creationId xmlns:p14="http://schemas.microsoft.com/office/powerpoint/2010/main" val="72614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website and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02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D58-1594-8448-C067-AA4EE88449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9484160-EF91-3122-3B9C-A02CFB942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DAB91D-999A-F71D-DEEC-41A92615FDDA}"/>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7DA8A24B-C85A-01ED-6C37-FA4C70154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DE47E-36CE-EC54-1275-BDD19E6DB5C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44785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8DBE-291D-4800-1B17-EF91FAABC4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C6CE72-04DC-363E-E5DE-2DEEE8F67A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BE4C5-0265-C981-6C4B-B6B7B79E8178}"/>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F529DF0B-9B06-7023-5F04-40A0B2512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4209F-0CEF-94D5-1993-42211DFA0F01}"/>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5923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90687-BC39-F096-FC6B-35967222EB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96BDC7-13D9-EED3-965D-2AC6989AE3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1A719E-DE3B-5C0A-7D7B-E4AD88876A4F}"/>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15450252-4643-2CAC-4AE3-9F0ACA8AC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8BA9C-5F35-5278-EB58-3D324439D32F}"/>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42720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32743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29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5536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59973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5575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089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3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92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510A-2CB1-EFA5-CF3B-DD3CB123BE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6FA03-AD40-9EC8-908A-98F285D6C3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73D93B-F116-DD48-7963-65CF9A380286}"/>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DD196FB5-87AB-F542-5B8D-9B03F068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B7934-782F-9852-A652-5F3F29E48DE7}"/>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2112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253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40398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124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340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5419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46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8034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7798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3165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663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633-7AF0-03DC-6263-227AE92C59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AF9A53-5694-F4E0-E79E-FB294280D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AFA00B-4175-A1BE-1961-FBE79D3EF9FA}"/>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E1A82147-041F-D8FA-4738-84A2D3671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DD242-1BF0-B940-D929-143F3ACE53EB}"/>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4168876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2811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0219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3933407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9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082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3361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9531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879814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2636610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47808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912D-D4CB-826B-44B1-ACFF1FBF7E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EF6845-D6DA-EB8D-010E-4CB5DE504F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2C85425-4CA4-897B-18A2-AEDFD653A6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BBBBE0-78DC-5CCF-CD27-F8E5FD87A7D9}"/>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6" name="Footer Placeholder 5">
            <a:extLst>
              <a:ext uri="{FF2B5EF4-FFF2-40B4-BE49-F238E27FC236}">
                <a16:creationId xmlns:a16="http://schemas.microsoft.com/office/drawing/2014/main" id="{BCAB8339-75B2-F6A2-9A16-F7D45D9D4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F60F4-76EC-21B2-E7BF-CA7A3499C06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392900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456260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5787764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81564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4FE-076E-C0C7-C40C-F279579FC55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9D14FA-2DD2-6B23-4F8D-67225D578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461AC0-3C73-BDDB-2DB4-327BEA92AB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A05A9E-19B4-EBF9-BD7D-F62EB813C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87AAF6-68BB-EDDA-76B5-EAC56B686C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29FFFF-75EB-920C-3107-4ACB797E304D}"/>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8" name="Footer Placeholder 7">
            <a:extLst>
              <a:ext uri="{FF2B5EF4-FFF2-40B4-BE49-F238E27FC236}">
                <a16:creationId xmlns:a16="http://schemas.microsoft.com/office/drawing/2014/main" id="{CA6D12A7-9EEF-F8B5-6752-3E630C515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07F5D4-9FA8-0EEA-9861-4919F8CE338C}"/>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91875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0A1D-6100-897F-374D-C59AE2E550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9FE8C6-A88D-9A4F-04C2-7550E7E26E83}"/>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4" name="Footer Placeholder 3">
            <a:extLst>
              <a:ext uri="{FF2B5EF4-FFF2-40B4-BE49-F238E27FC236}">
                <a16:creationId xmlns:a16="http://schemas.microsoft.com/office/drawing/2014/main" id="{9925716F-88F8-A629-6C92-35C788B7D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6FBDB-9238-78A3-E6BD-B1090B539DA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1087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9D77B-7347-B326-C0D6-41F500A41E52}"/>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3" name="Footer Placeholder 2">
            <a:extLst>
              <a:ext uri="{FF2B5EF4-FFF2-40B4-BE49-F238E27FC236}">
                <a16:creationId xmlns:a16="http://schemas.microsoft.com/office/drawing/2014/main" id="{40EF928F-F4B1-0546-22C8-B5612DDD9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B25231-9587-7B58-DD61-F6FC9DD18D8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33043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E16E-3C3E-560C-5193-DDE91C8A33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0054B4B-7032-E7F3-B3D6-102C5C0967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E0107FB-CC30-E974-9F65-1CED3454E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B79DE6-B232-E8A2-ADD7-45FCA1FB5E30}"/>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6" name="Footer Placeholder 5">
            <a:extLst>
              <a:ext uri="{FF2B5EF4-FFF2-40B4-BE49-F238E27FC236}">
                <a16:creationId xmlns:a16="http://schemas.microsoft.com/office/drawing/2014/main" id="{C4E0D9D8-BE6B-CFAD-B875-68BEEF412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3D8FF-E2CA-161F-5A71-2405730930DE}"/>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994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548B-B295-3383-A932-7AF216561E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0C4461-F898-4554-1363-D9D834CEA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118E8-06A7-6158-8379-3F250F711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472D98-9440-391F-87C2-FF8B6D841E83}"/>
              </a:ext>
            </a:extLst>
          </p:cNvPr>
          <p:cNvSpPr>
            <a:spLocks noGrp="1"/>
          </p:cNvSpPr>
          <p:nvPr>
            <p:ph type="dt" sz="half" idx="10"/>
          </p:nvPr>
        </p:nvSpPr>
        <p:spPr/>
        <p:txBody>
          <a:bodyPr/>
          <a:lstStyle/>
          <a:p>
            <a:fld id="{1521CF9F-7283-E840-8DAB-402D777E0BC5}" type="datetimeFigureOut">
              <a:rPr lang="en-US" smtClean="0"/>
              <a:t>3/19/2023</a:t>
            </a:fld>
            <a:endParaRPr lang="en-US"/>
          </a:p>
        </p:txBody>
      </p:sp>
      <p:sp>
        <p:nvSpPr>
          <p:cNvPr id="6" name="Footer Placeholder 5">
            <a:extLst>
              <a:ext uri="{FF2B5EF4-FFF2-40B4-BE49-F238E27FC236}">
                <a16:creationId xmlns:a16="http://schemas.microsoft.com/office/drawing/2014/main" id="{38F4AB17-533E-89CA-DCF1-2D6D0C3B8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681B-31C5-2695-BED0-A32ADB3ABD2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6841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D8A744-E8BF-17A9-DCB8-31FF0ED6A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50EF62-94E6-B50C-A40A-F7CAE6C2C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267323-444A-5DD8-5AE4-80F51A302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1CF9F-7283-E840-8DAB-402D777E0BC5}" type="datetimeFigureOut">
              <a:rPr lang="en-US" smtClean="0"/>
              <a:t>3/19/2023</a:t>
            </a:fld>
            <a:endParaRPr lang="en-US"/>
          </a:p>
        </p:txBody>
      </p:sp>
      <p:sp>
        <p:nvSpPr>
          <p:cNvPr id="5" name="Footer Placeholder 4">
            <a:extLst>
              <a:ext uri="{FF2B5EF4-FFF2-40B4-BE49-F238E27FC236}">
                <a16:creationId xmlns:a16="http://schemas.microsoft.com/office/drawing/2014/main" id="{5BFC3FBC-CE71-B659-0EDA-9478CB3EB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3B305-2686-AE5C-4C1E-0E325CA2E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36AB7-7A53-ED48-A711-C5CF14902FE7}" type="slidenum">
              <a:rPr lang="en-US" smtClean="0"/>
              <a:t>‹#›</a:t>
            </a:fld>
            <a:endParaRPr lang="en-US"/>
          </a:p>
        </p:txBody>
      </p:sp>
    </p:spTree>
    <p:extLst>
      <p:ext uri="{BB962C8B-B14F-4D97-AF65-F5344CB8AC3E}">
        <p14:creationId xmlns:p14="http://schemas.microsoft.com/office/powerpoint/2010/main" val="20578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1546073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abs.openai.com/e/VtU1cFP5aOCENUaiWOJ6zMq1/dSXyEuq7uETQgdX6kEbZN83X"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allisonhorst.com/other-r-fun" TargetMode="External"/><Relationship Id="rId2" Type="http://schemas.openxmlformats.org/officeDocument/2006/relationships/image" Target="../media/image39.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hyperlink" Target="https://sydney.edu.au/sydney-informatics-hu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hyperlink" Target="https://magrittr.tidyverse.org/reference/pipe.html" TargetMode="External"/><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hyperlink" Target="https://www.tidymodels.org/find/parsni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hyperlink" Target="http://sydney.edu.au/policies/showdoc.aspx?recnum=PDOC2011/65&amp;RendNum=0"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hyperlink" Target="https://pages.github.sydney.edu.au/informatics/sih_codeofconduct/" TargetMode="External"/><Relationship Id="rId5" Type="http://schemas.openxmlformats.org/officeDocument/2006/relationships/hyperlink" Target="http://sydney.edu.au/policies/showdoc.aspx?recnum=PDOC2011/168&amp;RendNum=0" TargetMode="External"/><Relationship Id="rId4" Type="http://schemas.openxmlformats.org/officeDocument/2006/relationships/hyperlink" Target="http://sydney.edu.au/policies/showdoc.aspx?recnum=PDOC2011/215&amp;RendNum=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1.xml"/><Relationship Id="rId1" Type="http://schemas.openxmlformats.org/officeDocument/2006/relationships/slideLayout" Target="../slideLayouts/slideLayout32.xml"/><Relationship Id="rId4" Type="http://schemas.openxmlformats.org/officeDocument/2006/relationships/customXml" Target="../ink/ink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p:txBody>
          <a:bodyPr/>
          <a:lstStyle/>
          <a:p>
            <a:r>
              <a:rPr kumimoji="0" lang="en-AU" sz="4000" b="1" i="0" u="none" strike="noStrike" kern="1200" cap="none" spc="0" normalizeH="0" baseline="0" noProof="0">
                <a:ln>
                  <a:noFill/>
                </a:ln>
                <a:solidFill>
                  <a:srgbClr val="002060"/>
                </a:solidFill>
                <a:effectLst/>
                <a:uLnTx/>
                <a:uFillTx/>
                <a:latin typeface="Tw Cen MT"/>
                <a:ea typeface="ＭＳ Ｐゴシック" charset="0"/>
              </a:rPr>
              <a:t>Introduction to Machine Learning in R</a:t>
            </a:r>
            <a:br>
              <a:rPr kumimoji="0" lang="en-AU" sz="4000" b="1" i="0" u="none" strike="noStrike" kern="1200" cap="none" spc="0" normalizeH="0" baseline="0" noProof="0">
                <a:ln>
                  <a:noFill/>
                </a:ln>
                <a:solidFill>
                  <a:srgbClr val="002060"/>
                </a:solidFill>
                <a:effectLst/>
                <a:uLnTx/>
                <a:uFillTx/>
                <a:latin typeface="Tw Cen MT"/>
                <a:ea typeface="ＭＳ Ｐゴシック" charset="0"/>
              </a:rPr>
            </a:br>
            <a:br>
              <a:rPr kumimoji="0" lang="en-AU" sz="2667" b="1" i="1" u="none" strike="noStrike" kern="1200" cap="none" spc="0" normalizeH="0" baseline="0" noProof="0">
                <a:ln>
                  <a:noFill/>
                </a:ln>
                <a:solidFill>
                  <a:srgbClr val="002060"/>
                </a:solidFill>
                <a:effectLst/>
                <a:uLnTx/>
                <a:uFillTx/>
                <a:latin typeface="Tw Cen MT"/>
                <a:ea typeface="ＭＳ Ｐゴシック" charset="0"/>
              </a:rPr>
            </a:br>
            <a:endParaRPr lang="en-US">
              <a:solidFill>
                <a:srgbClr val="002060"/>
              </a:solidFill>
            </a:endParaRPr>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a:t>Dr </a:t>
            </a:r>
            <a:r>
              <a:rPr lang="en-US" err="1"/>
              <a:t>Giorgia</a:t>
            </a:r>
            <a:r>
              <a:rPr lang="en-US"/>
              <a:t> Mori</a:t>
            </a:r>
          </a:p>
          <a:p>
            <a:r>
              <a:rPr lang="en-US"/>
              <a:t>Dr Henry Lydecker</a:t>
            </a:r>
          </a:p>
          <a:p>
            <a:endParaRPr lang="en-US"/>
          </a:p>
          <a:p>
            <a:endParaRPr lang="en-US" b="0"/>
          </a:p>
          <a:p>
            <a:r>
              <a:rPr lang="en-US" b="0"/>
              <a:t>Sydney Informatic Hub</a:t>
            </a:r>
          </a:p>
        </p:txBody>
      </p:sp>
      <p:pic>
        <p:nvPicPr>
          <p:cNvPr id="5" name="Picture Placeholder 4" descr="Generated by DALL·E">
            <a:hlinkClick r:id="rId3"/>
            <a:extLst>
              <a:ext uri="{FF2B5EF4-FFF2-40B4-BE49-F238E27FC236}">
                <a16:creationId xmlns:a16="http://schemas.microsoft.com/office/drawing/2014/main" id="{461B8666-C93E-263E-B783-157FB1B4BEC6}"/>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4011" r="40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4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F523A-664A-3163-9733-4710F95961C9}"/>
              </a:ext>
            </a:extLst>
          </p:cNvPr>
          <p:cNvSpPr>
            <a:spLocks noGrp="1"/>
          </p:cNvSpPr>
          <p:nvPr>
            <p:ph type="title"/>
          </p:nvPr>
        </p:nvSpPr>
        <p:spPr/>
        <p:txBody>
          <a:bodyPr wrap="square" anchor="t">
            <a:normAutofit/>
          </a:bodyPr>
          <a:lstStyle/>
          <a:p>
            <a:r>
              <a:rPr lang="en-US">
                <a:solidFill>
                  <a:srgbClr val="002060"/>
                </a:solidFill>
              </a:rPr>
              <a:t>Machine Learning: making generalizable predictors</a:t>
            </a:r>
          </a:p>
        </p:txBody>
      </p:sp>
      <p:sp>
        <p:nvSpPr>
          <p:cNvPr id="6" name="Content Placeholder 5">
            <a:extLst>
              <a:ext uri="{FF2B5EF4-FFF2-40B4-BE49-F238E27FC236}">
                <a16:creationId xmlns:a16="http://schemas.microsoft.com/office/drawing/2014/main" id="{65DE793B-E8A5-70D9-1B6C-8AF5323F6C25}"/>
              </a:ext>
            </a:extLst>
          </p:cNvPr>
          <p:cNvSpPr>
            <a:spLocks noGrp="1"/>
          </p:cNvSpPr>
          <p:nvPr>
            <p:ph sz="half" idx="10"/>
          </p:nvPr>
        </p:nvSpPr>
        <p:spPr/>
        <p:txBody>
          <a:bodyPr/>
          <a:lstStyle/>
          <a:p>
            <a:endParaRPr lang="en-US"/>
          </a:p>
        </p:txBody>
      </p:sp>
      <p:sp>
        <p:nvSpPr>
          <p:cNvPr id="7" name="Content Placeholder 6">
            <a:extLst>
              <a:ext uri="{FF2B5EF4-FFF2-40B4-BE49-F238E27FC236}">
                <a16:creationId xmlns:a16="http://schemas.microsoft.com/office/drawing/2014/main" id="{19DCD98D-D4F6-CE10-F3CF-B63058186308}"/>
              </a:ext>
            </a:extLst>
          </p:cNvPr>
          <p:cNvSpPr>
            <a:spLocks noGrp="1"/>
          </p:cNvSpPr>
          <p:nvPr>
            <p:ph sz="half" idx="11"/>
          </p:nvPr>
        </p:nvSpPr>
        <p:spPr/>
        <p:txBody>
          <a:bodyPr/>
          <a:lstStyle/>
          <a:p>
            <a:r>
              <a:rPr lang="en-US"/>
              <a:t>5 beds</a:t>
            </a:r>
          </a:p>
          <a:p>
            <a:r>
              <a:rPr lang="en-US"/>
              <a:t>4 baths</a:t>
            </a:r>
          </a:p>
          <a:p>
            <a:r>
              <a:rPr lang="en-US"/>
              <a:t>Water views</a:t>
            </a:r>
          </a:p>
          <a:p>
            <a:r>
              <a:rPr lang="en-US" err="1"/>
              <a:t>Mosman</a:t>
            </a:r>
            <a:endParaRPr lang="en-US"/>
          </a:p>
          <a:p>
            <a:r>
              <a:rPr lang="en-US"/>
              <a:t>Featured on </a:t>
            </a:r>
            <a:br>
              <a:rPr lang="en-US"/>
            </a:br>
            <a:r>
              <a:rPr lang="en-US"/>
              <a:t>fancy </a:t>
            </a:r>
            <a:br>
              <a:rPr lang="en-US"/>
            </a:br>
            <a:r>
              <a:rPr lang="en-US"/>
              <a:t>architecture</a:t>
            </a:r>
            <a:br>
              <a:rPr lang="en-US"/>
            </a:br>
            <a:r>
              <a:rPr lang="en-US"/>
              <a:t>website</a:t>
            </a:r>
          </a:p>
        </p:txBody>
      </p:sp>
      <p:pic>
        <p:nvPicPr>
          <p:cNvPr id="4" name="Picture 3">
            <a:extLst>
              <a:ext uri="{FF2B5EF4-FFF2-40B4-BE49-F238E27FC236}">
                <a16:creationId xmlns:a16="http://schemas.microsoft.com/office/drawing/2014/main" id="{949CB064-CE50-FB80-2FD0-149CE9102190}"/>
              </a:ext>
            </a:extLst>
          </p:cNvPr>
          <p:cNvPicPr>
            <a:picLocks noChangeAspect="1"/>
          </p:cNvPicPr>
          <p:nvPr/>
        </p:nvPicPr>
        <p:blipFill rotWithShape="1">
          <a:blip r:embed="rId2"/>
          <a:srcRect r="10771" b="3"/>
          <a:stretch/>
        </p:blipFill>
        <p:spPr>
          <a:xfrm>
            <a:off x="478367" y="1359925"/>
            <a:ext cx="5384800" cy="4525963"/>
          </a:xfrm>
          <a:prstGeom prst="rect">
            <a:avLst/>
          </a:prstGeom>
          <a:noFill/>
        </p:spPr>
      </p:pic>
      <p:pic>
        <p:nvPicPr>
          <p:cNvPr id="5" name="Picture 4">
            <a:extLst>
              <a:ext uri="{FF2B5EF4-FFF2-40B4-BE49-F238E27FC236}">
                <a16:creationId xmlns:a16="http://schemas.microsoft.com/office/drawing/2014/main" id="{CAAC92D5-1525-0E45-786B-8D73AAE2945A}"/>
              </a:ext>
            </a:extLst>
          </p:cNvPr>
          <p:cNvPicPr>
            <a:picLocks noChangeAspect="1"/>
          </p:cNvPicPr>
          <p:nvPr/>
        </p:nvPicPr>
        <p:blipFill>
          <a:blip r:embed="rId3"/>
          <a:stretch>
            <a:fillRect/>
          </a:stretch>
        </p:blipFill>
        <p:spPr>
          <a:xfrm>
            <a:off x="8814459" y="1359924"/>
            <a:ext cx="2824272" cy="4525963"/>
          </a:xfrm>
          <a:prstGeom prst="rect">
            <a:avLst/>
          </a:prstGeom>
        </p:spPr>
      </p:pic>
    </p:spTree>
    <p:extLst>
      <p:ext uri="{BB962C8B-B14F-4D97-AF65-F5344CB8AC3E}">
        <p14:creationId xmlns:p14="http://schemas.microsoft.com/office/powerpoint/2010/main" val="65617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p:txBody>
          <a:bodyPr/>
          <a:lstStyle/>
          <a:p>
            <a:r>
              <a:rPr lang="en-US" dirty="0">
                <a:solidFill>
                  <a:srgbClr val="002060"/>
                </a:solidFill>
                <a:ea typeface="ＭＳ Ｐゴシック"/>
              </a:rPr>
              <a:t>Skill comes from learning and practice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2"/>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3"/>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572766" y="374162"/>
            <a:ext cx="11235267" cy="647183"/>
          </a:xfrm>
        </p:spPr>
        <p:txBody>
          <a:bodyPr/>
          <a:lstStyle/>
          <a:p>
            <a:r>
              <a:rPr lang="en-US" sz="3600">
                <a:solidFill>
                  <a:srgbClr val="002060"/>
                </a:solidFill>
              </a:rPr>
              <a:t>Statistical modeling is an extension of hypothesis testing</a:t>
            </a:r>
          </a:p>
        </p:txBody>
      </p:sp>
      <p:sp>
        <p:nvSpPr>
          <p:cNvPr id="4" name="TextBox 3">
            <a:extLst>
              <a:ext uri="{FF2B5EF4-FFF2-40B4-BE49-F238E27FC236}">
                <a16:creationId xmlns:a16="http://schemas.microsoft.com/office/drawing/2014/main" id="{D7730E6C-B544-C65C-54AE-62ABF463BA16}"/>
              </a:ext>
            </a:extLst>
          </p:cNvPr>
          <p:cNvSpPr txBox="1"/>
          <p:nvPr/>
        </p:nvSpPr>
        <p:spPr>
          <a:xfrm>
            <a:off x="2587302" y="2016710"/>
            <a:ext cx="1712328" cy="523220"/>
          </a:xfrm>
          <a:prstGeom prst="rect">
            <a:avLst/>
          </a:prstGeom>
          <a:noFill/>
        </p:spPr>
        <p:txBody>
          <a:bodyPr wrap="none" rtlCol="0">
            <a:spAutoFit/>
          </a:bodyPr>
          <a:lstStyle/>
          <a:p>
            <a:r>
              <a:rPr lang="en-US" sz="2800"/>
              <a:t>Hypothesis</a:t>
            </a:r>
          </a:p>
        </p:txBody>
      </p:sp>
      <p:sp>
        <p:nvSpPr>
          <p:cNvPr id="5" name="TextBox 4">
            <a:extLst>
              <a:ext uri="{FF2B5EF4-FFF2-40B4-BE49-F238E27FC236}">
                <a16:creationId xmlns:a16="http://schemas.microsoft.com/office/drawing/2014/main" id="{E55473C4-AF64-3159-A2E0-84DA8F946486}"/>
              </a:ext>
            </a:extLst>
          </p:cNvPr>
          <p:cNvSpPr txBox="1"/>
          <p:nvPr/>
        </p:nvSpPr>
        <p:spPr>
          <a:xfrm>
            <a:off x="7274487" y="2016710"/>
            <a:ext cx="1166217" cy="523220"/>
          </a:xfrm>
          <a:prstGeom prst="rect">
            <a:avLst/>
          </a:prstGeom>
          <a:noFill/>
        </p:spPr>
        <p:txBody>
          <a:bodyPr wrap="none" rtlCol="0">
            <a:spAutoFit/>
          </a:bodyPr>
          <a:lstStyle/>
          <a:p>
            <a:r>
              <a:rPr lang="en-US" sz="2800"/>
              <a:t>Reality</a:t>
            </a:r>
          </a:p>
        </p:txBody>
      </p:sp>
      <p:sp>
        <p:nvSpPr>
          <p:cNvPr id="6" name="TextBox 5">
            <a:extLst>
              <a:ext uri="{FF2B5EF4-FFF2-40B4-BE49-F238E27FC236}">
                <a16:creationId xmlns:a16="http://schemas.microsoft.com/office/drawing/2014/main" id="{22E7683F-B185-DDFE-1214-A7339A0F99A7}"/>
              </a:ext>
            </a:extLst>
          </p:cNvPr>
          <p:cNvSpPr txBox="1"/>
          <p:nvPr/>
        </p:nvSpPr>
        <p:spPr>
          <a:xfrm>
            <a:off x="7409395" y="3535295"/>
            <a:ext cx="896399" cy="523220"/>
          </a:xfrm>
          <a:prstGeom prst="rect">
            <a:avLst/>
          </a:prstGeom>
          <a:noFill/>
        </p:spPr>
        <p:txBody>
          <a:bodyPr wrap="none" rtlCol="0">
            <a:spAutoFit/>
          </a:bodyPr>
          <a:lstStyle/>
          <a:p>
            <a:r>
              <a:rPr lang="en-US" sz="2800"/>
              <a:t>Data</a:t>
            </a:r>
          </a:p>
        </p:txBody>
      </p:sp>
      <p:sp>
        <p:nvSpPr>
          <p:cNvPr id="7" name="TextBox 6">
            <a:extLst>
              <a:ext uri="{FF2B5EF4-FFF2-40B4-BE49-F238E27FC236}">
                <a16:creationId xmlns:a16="http://schemas.microsoft.com/office/drawing/2014/main" id="{8BCB7316-C6EB-61F0-E859-6AC03A302F23}"/>
              </a:ext>
            </a:extLst>
          </p:cNvPr>
          <p:cNvSpPr txBox="1"/>
          <p:nvPr/>
        </p:nvSpPr>
        <p:spPr>
          <a:xfrm>
            <a:off x="2894277" y="3508206"/>
            <a:ext cx="1098378" cy="523220"/>
          </a:xfrm>
          <a:prstGeom prst="rect">
            <a:avLst/>
          </a:prstGeom>
          <a:noFill/>
        </p:spPr>
        <p:txBody>
          <a:bodyPr wrap="none" rtlCol="0">
            <a:spAutoFit/>
          </a:bodyPr>
          <a:lstStyle/>
          <a:p>
            <a:r>
              <a:rPr lang="en-US" sz="2800"/>
              <a:t>Model</a:t>
            </a:r>
          </a:p>
        </p:txBody>
      </p:sp>
      <p:sp>
        <p:nvSpPr>
          <p:cNvPr id="8" name="TextBox 7">
            <a:extLst>
              <a:ext uri="{FF2B5EF4-FFF2-40B4-BE49-F238E27FC236}">
                <a16:creationId xmlns:a16="http://schemas.microsoft.com/office/drawing/2014/main" id="{C7165E47-4988-8B48-ACA0-14817169B5AC}"/>
              </a:ext>
            </a:extLst>
          </p:cNvPr>
          <p:cNvSpPr txBox="1"/>
          <p:nvPr/>
        </p:nvSpPr>
        <p:spPr>
          <a:xfrm>
            <a:off x="5029340" y="1689515"/>
            <a:ext cx="1303562" cy="461665"/>
          </a:xfrm>
          <a:prstGeom prst="rect">
            <a:avLst/>
          </a:prstGeom>
          <a:noFill/>
        </p:spPr>
        <p:txBody>
          <a:bodyPr wrap="none" rtlCol="0">
            <a:spAutoFit/>
          </a:bodyPr>
          <a:lstStyle/>
          <a:p>
            <a:r>
              <a:rPr lang="en-US" sz="2400">
                <a:solidFill>
                  <a:srgbClr val="0070C0"/>
                </a:solidFill>
              </a:rPr>
              <a:t>Explains?</a:t>
            </a:r>
          </a:p>
        </p:txBody>
      </p:sp>
      <p:sp>
        <p:nvSpPr>
          <p:cNvPr id="9" name="TextBox 8">
            <a:extLst>
              <a:ext uri="{FF2B5EF4-FFF2-40B4-BE49-F238E27FC236}">
                <a16:creationId xmlns:a16="http://schemas.microsoft.com/office/drawing/2014/main" id="{BBFBA610-0036-C5EF-E585-EA49BD96E38B}"/>
              </a:ext>
            </a:extLst>
          </p:cNvPr>
          <p:cNvSpPr txBox="1"/>
          <p:nvPr/>
        </p:nvSpPr>
        <p:spPr>
          <a:xfrm>
            <a:off x="5017029" y="3140680"/>
            <a:ext cx="1315873" cy="461665"/>
          </a:xfrm>
          <a:prstGeom prst="rect">
            <a:avLst/>
          </a:prstGeom>
          <a:noFill/>
        </p:spPr>
        <p:txBody>
          <a:bodyPr wrap="none" rtlCol="0">
            <a:spAutoFit/>
          </a:bodyPr>
          <a:lstStyle/>
          <a:p>
            <a:r>
              <a:rPr lang="en-US" sz="2400">
                <a:solidFill>
                  <a:srgbClr val="0070C0"/>
                </a:solidFill>
              </a:rPr>
              <a:t>Matches?</a:t>
            </a:r>
          </a:p>
        </p:txBody>
      </p:sp>
      <p:sp>
        <p:nvSpPr>
          <p:cNvPr id="10" name="TextBox 9">
            <a:extLst>
              <a:ext uri="{FF2B5EF4-FFF2-40B4-BE49-F238E27FC236}">
                <a16:creationId xmlns:a16="http://schemas.microsoft.com/office/drawing/2014/main" id="{922D0631-83B4-B2F6-08A0-76A7301405AA}"/>
              </a:ext>
            </a:extLst>
          </p:cNvPr>
          <p:cNvSpPr txBox="1"/>
          <p:nvPr/>
        </p:nvSpPr>
        <p:spPr>
          <a:xfrm>
            <a:off x="4901214" y="4804767"/>
            <a:ext cx="1704762" cy="461665"/>
          </a:xfrm>
          <a:prstGeom prst="rect">
            <a:avLst/>
          </a:prstGeom>
          <a:noFill/>
        </p:spPr>
        <p:txBody>
          <a:bodyPr wrap="none" rtlCol="0">
            <a:spAutoFit/>
          </a:bodyPr>
          <a:lstStyle/>
          <a:p>
            <a:r>
              <a:rPr lang="en-US" sz="2400">
                <a:solidFill>
                  <a:srgbClr val="0070C0"/>
                </a:solidFill>
              </a:rPr>
              <a:t>Reject or not</a:t>
            </a:r>
          </a:p>
        </p:txBody>
      </p:sp>
      <p:cxnSp>
        <p:nvCxnSpPr>
          <p:cNvPr id="12" name="Straight Arrow Connector 11">
            <a:extLst>
              <a:ext uri="{FF2B5EF4-FFF2-40B4-BE49-F238E27FC236}">
                <a16:creationId xmlns:a16="http://schemas.microsoft.com/office/drawing/2014/main" id="{05145BD2-64DD-0FE8-2CF8-1FEE31D7008D}"/>
              </a:ext>
            </a:extLst>
          </p:cNvPr>
          <p:cNvCxnSpPr/>
          <p:nvPr/>
        </p:nvCxnSpPr>
        <p:spPr>
          <a:xfrm>
            <a:off x="4572000" y="2278320"/>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FBD9EB-FAD1-EECF-02E0-5B64E717E60B}"/>
              </a:ext>
            </a:extLst>
          </p:cNvPr>
          <p:cNvCxnSpPr/>
          <p:nvPr/>
        </p:nvCxnSpPr>
        <p:spPr>
          <a:xfrm>
            <a:off x="4572000" y="3796905"/>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F6072E6-DE6A-31E7-B6D3-649BC1165068}"/>
              </a:ext>
            </a:extLst>
          </p:cNvPr>
          <p:cNvCxnSpPr>
            <a:cxnSpLocks/>
          </p:cNvCxnSpPr>
          <p:nvPr/>
        </p:nvCxnSpPr>
        <p:spPr>
          <a:xfrm>
            <a:off x="5753595" y="379690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44F6206-3A36-186F-0CC6-7C873CDE8945}"/>
              </a:ext>
            </a:extLst>
          </p:cNvPr>
          <p:cNvCxnSpPr>
            <a:cxnSpLocks/>
            <a:stCxn id="4" idx="2"/>
            <a:endCxn id="7" idx="0"/>
          </p:cNvCxnSpPr>
          <p:nvPr/>
        </p:nvCxnSpPr>
        <p:spPr>
          <a:xfrm>
            <a:off x="3443466" y="2539930"/>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3B470E6-EAD9-0CF3-6AA6-765B8C48ED43}"/>
              </a:ext>
            </a:extLst>
          </p:cNvPr>
          <p:cNvCxnSpPr>
            <a:cxnSpLocks/>
          </p:cNvCxnSpPr>
          <p:nvPr/>
        </p:nvCxnSpPr>
        <p:spPr>
          <a:xfrm>
            <a:off x="7857594" y="2567019"/>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54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380011" y="376997"/>
            <a:ext cx="11673444" cy="976143"/>
          </a:xfrm>
        </p:spPr>
        <p:txBody>
          <a:bodyPr/>
          <a:lstStyle/>
          <a:p>
            <a:r>
              <a:rPr lang="en-US" sz="3200">
                <a:solidFill>
                  <a:srgbClr val="002060"/>
                </a:solidFill>
              </a:rPr>
              <a:t>The goal of Machine Learning is to generate accurate predictions</a:t>
            </a:r>
          </a:p>
        </p:txBody>
      </p:sp>
      <p:sp>
        <p:nvSpPr>
          <p:cNvPr id="8" name="TextBox 7">
            <a:extLst>
              <a:ext uri="{FF2B5EF4-FFF2-40B4-BE49-F238E27FC236}">
                <a16:creationId xmlns:a16="http://schemas.microsoft.com/office/drawing/2014/main" id="{1227AB91-4A6B-02AD-2A11-BD432C907707}"/>
              </a:ext>
            </a:extLst>
          </p:cNvPr>
          <p:cNvSpPr txBox="1"/>
          <p:nvPr/>
        </p:nvSpPr>
        <p:spPr>
          <a:xfrm>
            <a:off x="6324051" y="2894440"/>
            <a:ext cx="2266390" cy="523220"/>
          </a:xfrm>
          <a:prstGeom prst="rect">
            <a:avLst/>
          </a:prstGeom>
          <a:noFill/>
        </p:spPr>
        <p:txBody>
          <a:bodyPr wrap="none" rtlCol="0">
            <a:spAutoFit/>
          </a:bodyPr>
          <a:lstStyle/>
          <a:p>
            <a:r>
              <a:rPr lang="en-US" sz="2800"/>
              <a:t>Trained Model</a:t>
            </a:r>
          </a:p>
        </p:txBody>
      </p:sp>
      <p:sp>
        <p:nvSpPr>
          <p:cNvPr id="12" name="TextBox 11">
            <a:extLst>
              <a:ext uri="{FF2B5EF4-FFF2-40B4-BE49-F238E27FC236}">
                <a16:creationId xmlns:a16="http://schemas.microsoft.com/office/drawing/2014/main" id="{24666573-A15E-9A6D-7C83-5EA512A11DD8}"/>
              </a:ext>
            </a:extLst>
          </p:cNvPr>
          <p:cNvSpPr txBox="1"/>
          <p:nvPr/>
        </p:nvSpPr>
        <p:spPr>
          <a:xfrm>
            <a:off x="6779455" y="1125413"/>
            <a:ext cx="1226618" cy="584775"/>
          </a:xfrm>
          <a:prstGeom prst="rect">
            <a:avLst/>
          </a:prstGeom>
          <a:noFill/>
        </p:spPr>
        <p:txBody>
          <a:bodyPr wrap="none" rtlCol="0">
            <a:spAutoFit/>
          </a:bodyPr>
          <a:lstStyle/>
          <a:p>
            <a:r>
              <a:rPr lang="en-US" sz="3200"/>
              <a:t>Model</a:t>
            </a:r>
          </a:p>
        </p:txBody>
      </p:sp>
      <p:sp>
        <p:nvSpPr>
          <p:cNvPr id="15" name="TextBox 14">
            <a:extLst>
              <a:ext uri="{FF2B5EF4-FFF2-40B4-BE49-F238E27FC236}">
                <a16:creationId xmlns:a16="http://schemas.microsoft.com/office/drawing/2014/main" id="{1DE0FF6C-3303-B7A0-1601-5BE45C7771C2}"/>
              </a:ext>
            </a:extLst>
          </p:cNvPr>
          <p:cNvSpPr txBox="1"/>
          <p:nvPr/>
        </p:nvSpPr>
        <p:spPr>
          <a:xfrm>
            <a:off x="7783095" y="2071481"/>
            <a:ext cx="931665" cy="461665"/>
          </a:xfrm>
          <a:prstGeom prst="rect">
            <a:avLst/>
          </a:prstGeom>
          <a:noFill/>
        </p:spPr>
        <p:txBody>
          <a:bodyPr wrap="none" rtlCol="0">
            <a:spAutoFit/>
          </a:bodyPr>
          <a:lstStyle/>
          <a:p>
            <a:r>
              <a:rPr lang="en-US" sz="2400">
                <a:solidFill>
                  <a:srgbClr val="0070C0"/>
                </a:solidFill>
              </a:rPr>
              <a:t>TRAIN</a:t>
            </a:r>
          </a:p>
        </p:txBody>
      </p:sp>
      <p:sp>
        <p:nvSpPr>
          <p:cNvPr id="16" name="TextBox 15">
            <a:extLst>
              <a:ext uri="{FF2B5EF4-FFF2-40B4-BE49-F238E27FC236}">
                <a16:creationId xmlns:a16="http://schemas.microsoft.com/office/drawing/2014/main" id="{7E0940A6-6AF0-94D2-32B7-B5AB708CF0C1}"/>
              </a:ext>
            </a:extLst>
          </p:cNvPr>
          <p:cNvSpPr txBox="1"/>
          <p:nvPr/>
        </p:nvSpPr>
        <p:spPr>
          <a:xfrm>
            <a:off x="6536600" y="5445221"/>
            <a:ext cx="1712328" cy="523220"/>
          </a:xfrm>
          <a:prstGeom prst="rect">
            <a:avLst/>
          </a:prstGeom>
          <a:noFill/>
        </p:spPr>
        <p:txBody>
          <a:bodyPr wrap="none" rtlCol="0">
            <a:spAutoFit/>
          </a:bodyPr>
          <a:lstStyle>
            <a:defPPr>
              <a:defRPr lang="en-US"/>
            </a:defPPr>
            <a:lvl1pPr>
              <a:defRPr sz="2800"/>
            </a:lvl1pPr>
          </a:lstStyle>
          <a:p>
            <a:r>
              <a:rPr lang="en-US"/>
              <a:t>Predictions</a:t>
            </a:r>
          </a:p>
        </p:txBody>
      </p:sp>
      <p:cxnSp>
        <p:nvCxnSpPr>
          <p:cNvPr id="17" name="Straight Arrow Connector 16">
            <a:extLst>
              <a:ext uri="{FF2B5EF4-FFF2-40B4-BE49-F238E27FC236}">
                <a16:creationId xmlns:a16="http://schemas.microsoft.com/office/drawing/2014/main" id="{103F9094-CAB0-9053-746D-EF4995AE9022}"/>
              </a:ext>
            </a:extLst>
          </p:cNvPr>
          <p:cNvCxnSpPr>
            <a:cxnSpLocks/>
          </p:cNvCxnSpPr>
          <p:nvPr/>
        </p:nvCxnSpPr>
        <p:spPr>
          <a:xfrm>
            <a:off x="7379550" y="3876542"/>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45DA290-F8B1-92F3-B397-B0C8ED9C0664}"/>
              </a:ext>
            </a:extLst>
          </p:cNvPr>
          <p:cNvCxnSpPr>
            <a:cxnSpLocks/>
          </p:cNvCxnSpPr>
          <p:nvPr/>
        </p:nvCxnSpPr>
        <p:spPr>
          <a:xfrm>
            <a:off x="7379550" y="183841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Cross 19">
            <a:extLst>
              <a:ext uri="{FF2B5EF4-FFF2-40B4-BE49-F238E27FC236}">
                <a16:creationId xmlns:a16="http://schemas.microsoft.com/office/drawing/2014/main" id="{0B91DDE1-A110-672C-1398-ACE1625810ED}"/>
              </a:ext>
            </a:extLst>
          </p:cNvPr>
          <p:cNvSpPr/>
          <p:nvPr/>
        </p:nvSpPr>
        <p:spPr>
          <a:xfrm>
            <a:off x="5300422" y="1253535"/>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turn Arrow 21">
            <a:extLst>
              <a:ext uri="{FF2B5EF4-FFF2-40B4-BE49-F238E27FC236}">
                <a16:creationId xmlns:a16="http://schemas.microsoft.com/office/drawing/2014/main" id="{11CD1527-4762-DFE5-1ECB-60E3FD05263A}"/>
              </a:ext>
            </a:extLst>
          </p:cNvPr>
          <p:cNvSpPr/>
          <p:nvPr/>
        </p:nvSpPr>
        <p:spPr>
          <a:xfrm rot="16200000" flipV="1">
            <a:off x="8266407" y="3193599"/>
            <a:ext cx="2889161" cy="2266386"/>
          </a:xfrm>
          <a:prstGeom prst="uturnArrow">
            <a:avLst>
              <a:gd name="adj1" fmla="val 573"/>
              <a:gd name="adj2" fmla="val 11565"/>
              <a:gd name="adj3" fmla="val 12176"/>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57F98F4-59C0-D80C-7737-1151A5561A22}"/>
              </a:ext>
            </a:extLst>
          </p:cNvPr>
          <p:cNvSpPr txBox="1"/>
          <p:nvPr/>
        </p:nvSpPr>
        <p:spPr>
          <a:xfrm>
            <a:off x="3074190" y="1222757"/>
            <a:ext cx="1550424" cy="523220"/>
          </a:xfrm>
          <a:prstGeom prst="rect">
            <a:avLst/>
          </a:prstGeom>
          <a:noFill/>
        </p:spPr>
        <p:txBody>
          <a:bodyPr wrap="none" rtlCol="0">
            <a:spAutoFit/>
          </a:bodyPr>
          <a:lstStyle/>
          <a:p>
            <a:r>
              <a:rPr lang="en-US" sz="2800"/>
              <a:t>Old Data</a:t>
            </a:r>
          </a:p>
        </p:txBody>
      </p:sp>
      <p:sp>
        <p:nvSpPr>
          <p:cNvPr id="24" name="TextBox 23">
            <a:extLst>
              <a:ext uri="{FF2B5EF4-FFF2-40B4-BE49-F238E27FC236}">
                <a16:creationId xmlns:a16="http://schemas.microsoft.com/office/drawing/2014/main" id="{26C2F48F-54FE-73E5-324B-7DB597677E40}"/>
              </a:ext>
            </a:extLst>
          </p:cNvPr>
          <p:cNvSpPr txBox="1"/>
          <p:nvPr/>
        </p:nvSpPr>
        <p:spPr>
          <a:xfrm>
            <a:off x="3050141" y="2894439"/>
            <a:ext cx="1645835" cy="523220"/>
          </a:xfrm>
          <a:prstGeom prst="rect">
            <a:avLst/>
          </a:prstGeom>
          <a:noFill/>
        </p:spPr>
        <p:txBody>
          <a:bodyPr wrap="none" rtlCol="0">
            <a:spAutoFit/>
          </a:bodyPr>
          <a:lstStyle/>
          <a:p>
            <a:r>
              <a:rPr lang="en-US" sz="2800"/>
              <a:t>New Data</a:t>
            </a:r>
          </a:p>
        </p:txBody>
      </p:sp>
      <p:sp>
        <p:nvSpPr>
          <p:cNvPr id="25" name="Cross 24">
            <a:extLst>
              <a:ext uri="{FF2B5EF4-FFF2-40B4-BE49-F238E27FC236}">
                <a16:creationId xmlns:a16="http://schemas.microsoft.com/office/drawing/2014/main" id="{BA66511C-CE9F-A7A5-EB2E-FD44BB4950AD}"/>
              </a:ext>
            </a:extLst>
          </p:cNvPr>
          <p:cNvSpPr/>
          <p:nvPr/>
        </p:nvSpPr>
        <p:spPr>
          <a:xfrm>
            <a:off x="5300421" y="2907969"/>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239E2F-C049-51E6-8165-A7D50FA92023}"/>
              </a:ext>
            </a:extLst>
          </p:cNvPr>
          <p:cNvSpPr txBox="1"/>
          <p:nvPr/>
        </p:nvSpPr>
        <p:spPr>
          <a:xfrm>
            <a:off x="9400196" y="4272022"/>
            <a:ext cx="1278427" cy="461665"/>
          </a:xfrm>
          <a:prstGeom prst="rect">
            <a:avLst/>
          </a:prstGeom>
          <a:noFill/>
        </p:spPr>
        <p:txBody>
          <a:bodyPr wrap="none" rtlCol="0">
            <a:spAutoFit/>
          </a:bodyPr>
          <a:lstStyle/>
          <a:p>
            <a:r>
              <a:rPr lang="en-US" sz="2400">
                <a:solidFill>
                  <a:srgbClr val="0070C0"/>
                </a:solidFill>
              </a:rPr>
              <a:t>Improve?</a:t>
            </a:r>
          </a:p>
        </p:txBody>
      </p:sp>
    </p:spTree>
    <p:extLst>
      <p:ext uri="{BB962C8B-B14F-4D97-AF65-F5344CB8AC3E}">
        <p14:creationId xmlns:p14="http://schemas.microsoft.com/office/powerpoint/2010/main" val="9403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P spid="20" grpId="0" animBg="1"/>
      <p:bldP spid="24" grpId="0"/>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478366" y="2930017"/>
            <a:ext cx="11235267" cy="647183"/>
          </a:xfrm>
        </p:spPr>
        <p:txBody>
          <a:bodyPr/>
          <a:lstStyle/>
          <a:p>
            <a:pPr algn="ctr"/>
            <a:r>
              <a:rPr lang="en-US" sz="4800">
                <a:solidFill>
                  <a:srgbClr val="002060"/>
                </a:solidFill>
              </a:rPr>
              <a:t>What is </a:t>
            </a:r>
            <a:r>
              <a:rPr lang="en-US" sz="4800" err="1">
                <a:solidFill>
                  <a:srgbClr val="002060"/>
                </a:solidFill>
              </a:rPr>
              <a:t>tidymodels</a:t>
            </a:r>
            <a:r>
              <a:rPr lang="en-US" sz="4800">
                <a:solidFill>
                  <a:srgbClr val="002060"/>
                </a:solidFill>
              </a:rPr>
              <a:t>?</a:t>
            </a:r>
          </a:p>
        </p:txBody>
      </p:sp>
    </p:spTree>
    <p:extLst>
      <p:ext uri="{BB962C8B-B14F-4D97-AF65-F5344CB8AC3E}">
        <p14:creationId xmlns:p14="http://schemas.microsoft.com/office/powerpoint/2010/main" val="3557224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25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FAF55-6F40-BCAF-F6F5-C4A92C8D3451}"/>
              </a:ext>
            </a:extLst>
          </p:cNvPr>
          <p:cNvSpPr>
            <a:spLocks noGrp="1"/>
          </p:cNvSpPr>
          <p:nvPr>
            <p:ph type="title"/>
          </p:nvPr>
        </p:nvSpPr>
        <p:spPr/>
        <p:txBody>
          <a:bodyPr/>
          <a:lstStyle/>
          <a:p>
            <a:r>
              <a:rPr lang="en-GB">
                <a:solidFill>
                  <a:srgbClr val="002060"/>
                </a:solidFill>
                <a:ea typeface="ＭＳ Ｐゴシック"/>
              </a:rPr>
              <a:t>Why using </a:t>
            </a:r>
            <a:r>
              <a:rPr lang="en-GB" err="1">
                <a:solidFill>
                  <a:srgbClr val="002060"/>
                </a:solidFill>
                <a:ea typeface="ＭＳ Ｐゴシック"/>
              </a:rPr>
              <a:t>Tidymodels</a:t>
            </a:r>
            <a:endParaRPr lang="en-GB" err="1">
              <a:solidFill>
                <a:srgbClr val="002060"/>
              </a:solidFill>
            </a:endParaRPr>
          </a:p>
        </p:txBody>
      </p:sp>
      <p:pic>
        <p:nvPicPr>
          <p:cNvPr id="4" name="Picture 4" descr="Diagram&#10;&#10;Description automatically generated">
            <a:extLst>
              <a:ext uri="{FF2B5EF4-FFF2-40B4-BE49-F238E27FC236}">
                <a16:creationId xmlns:a16="http://schemas.microsoft.com/office/drawing/2014/main" id="{0C30CFD6-ECB1-24A1-EB39-8271607128F1}"/>
              </a:ext>
            </a:extLst>
          </p:cNvPr>
          <p:cNvPicPr>
            <a:picLocks noChangeAspect="1"/>
          </p:cNvPicPr>
          <p:nvPr/>
        </p:nvPicPr>
        <p:blipFill>
          <a:blip r:embed="rId2"/>
          <a:stretch>
            <a:fillRect/>
          </a:stretch>
        </p:blipFill>
        <p:spPr>
          <a:xfrm>
            <a:off x="954212" y="1147161"/>
            <a:ext cx="9024151" cy="5070745"/>
          </a:xfrm>
          <a:prstGeom prst="rect">
            <a:avLst/>
          </a:prstGeom>
        </p:spPr>
      </p:pic>
      <p:sp>
        <p:nvSpPr>
          <p:cNvPr id="5" name="TextBox 4">
            <a:extLst>
              <a:ext uri="{FF2B5EF4-FFF2-40B4-BE49-F238E27FC236}">
                <a16:creationId xmlns:a16="http://schemas.microsoft.com/office/drawing/2014/main" id="{37E9B1E8-DF5F-3027-AACD-9485255C01D3}"/>
              </a:ext>
            </a:extLst>
          </p:cNvPr>
          <p:cNvSpPr txBox="1"/>
          <p:nvPr/>
        </p:nvSpPr>
        <p:spPr>
          <a:xfrm>
            <a:off x="2446316" y="6401414"/>
            <a:ext cx="4361793" cy="523220"/>
          </a:xfrm>
          <a:prstGeom prst="rect">
            <a:avLst/>
          </a:prstGeom>
          <a:noFill/>
        </p:spPr>
        <p:txBody>
          <a:bodyPr wrap="square">
            <a:spAutoFit/>
          </a:bodyPr>
          <a:lstStyle/>
          <a:p>
            <a:pPr defTabSz="609585" fontAlgn="base">
              <a:spcBef>
                <a:spcPct val="0"/>
              </a:spcBef>
              <a:spcAft>
                <a:spcPct val="0"/>
              </a:spcAft>
            </a:pPr>
            <a:r>
              <a:rPr lang="en-US" sz="1400">
                <a:solidFill>
                  <a:srgbClr val="E64526"/>
                </a:solidFill>
                <a:latin typeface="Arial"/>
                <a:ea typeface="ＭＳ Ｐゴシック"/>
                <a:cs typeface="Arial"/>
                <a:hlinkClick r:id="rId3">
                  <a:extLst>
                    <a:ext uri="{A12FA001-AC4F-418D-AE19-62706E023703}">
                      <ahyp:hlinkClr xmlns:ahyp="http://schemas.microsoft.com/office/drawing/2018/hyperlinkcolor" val="tx"/>
                    </a:ext>
                  </a:extLst>
                </a:hlinkClick>
              </a:rPr>
              <a:t>https://allisonhorst.com/other-r-fun</a:t>
            </a:r>
            <a:endParaRPr lang="en-US" sz="1400">
              <a:solidFill>
                <a:srgbClr val="E64526"/>
              </a:solidFill>
              <a:latin typeface="Arial"/>
              <a:ea typeface="ＭＳ Ｐゴシック"/>
              <a:cs typeface="Arial"/>
            </a:endParaRPr>
          </a:p>
          <a:p>
            <a:pPr defTabSz="609585" fontAlgn="base">
              <a:spcBef>
                <a:spcPct val="0"/>
              </a:spcBef>
              <a:spcAft>
                <a:spcPct val="0"/>
              </a:spcAft>
            </a:pPr>
            <a:endParaRPr lang="en-US" sz="1400">
              <a:solidFill>
                <a:srgbClr val="E64526"/>
              </a:solidFill>
              <a:latin typeface="Arial" charset="0"/>
              <a:ea typeface="ＭＳ Ｐゴシック" charset="0"/>
              <a:cs typeface="Arial"/>
            </a:endParaRPr>
          </a:p>
        </p:txBody>
      </p:sp>
    </p:spTree>
    <p:extLst>
      <p:ext uri="{BB962C8B-B14F-4D97-AF65-F5344CB8AC3E}">
        <p14:creationId xmlns:p14="http://schemas.microsoft.com/office/powerpoint/2010/main" val="362743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253EA-AE18-2B39-53CE-D84CFCBB7405}"/>
              </a:ext>
            </a:extLst>
          </p:cNvPr>
          <p:cNvPicPr>
            <a:picLocks noChangeAspect="1"/>
          </p:cNvPicPr>
          <p:nvPr/>
        </p:nvPicPr>
        <p:blipFill rotWithShape="1">
          <a:blip r:embed="rId2"/>
          <a:srcRect l="750" b="1837"/>
          <a:stretch/>
        </p:blipFill>
        <p:spPr>
          <a:xfrm>
            <a:off x="1690816" y="111210"/>
            <a:ext cx="8810368" cy="6166022"/>
          </a:xfrm>
          <a:prstGeom prst="rect">
            <a:avLst/>
          </a:prstGeom>
        </p:spPr>
      </p:pic>
      <p:sp>
        <p:nvSpPr>
          <p:cNvPr id="6" name="TextBox 5">
            <a:extLst>
              <a:ext uri="{FF2B5EF4-FFF2-40B4-BE49-F238E27FC236}">
                <a16:creationId xmlns:a16="http://schemas.microsoft.com/office/drawing/2014/main" id="{52C6D66F-1B76-0C5D-ECDF-A71A2972CCB7}"/>
              </a:ext>
            </a:extLst>
          </p:cNvPr>
          <p:cNvSpPr txBox="1"/>
          <p:nvPr/>
        </p:nvSpPr>
        <p:spPr>
          <a:xfrm>
            <a:off x="4260196" y="6439013"/>
            <a:ext cx="7168896" cy="307777"/>
          </a:xfrm>
          <a:prstGeom prst="rect">
            <a:avLst/>
          </a:prstGeom>
          <a:noFill/>
        </p:spPr>
        <p:txBody>
          <a:bodyPr wrap="square">
            <a:spAutoFit/>
          </a:bodyPr>
          <a:lstStyle/>
          <a:p>
            <a:pPr defTabSz="609585" fontAlgn="base">
              <a:spcBef>
                <a:spcPct val="0"/>
              </a:spcBef>
              <a:spcAft>
                <a:spcPct val="0"/>
              </a:spcAft>
            </a:pPr>
            <a:r>
              <a:rPr lang="en-US" sz="1400">
                <a:solidFill>
                  <a:prstClr val="black"/>
                </a:solidFill>
                <a:latin typeface="Arial" charset="0"/>
                <a:ea typeface="ＭＳ Ｐゴシック" charset="0"/>
                <a:hlinkClick r:id="rId3"/>
              </a:rPr>
              <a:t>https://vas3k.com/blog/machine_learning/</a:t>
            </a:r>
            <a:r>
              <a:rPr lang="en-US" sz="1400">
                <a:solidFill>
                  <a:prstClr val="black"/>
                </a:solidFill>
                <a:latin typeface="Arial" charset="0"/>
                <a:ea typeface="ＭＳ Ｐゴシック" charset="0"/>
              </a:rPr>
              <a:t> </a:t>
            </a:r>
          </a:p>
        </p:txBody>
      </p:sp>
      <p:sp>
        <p:nvSpPr>
          <p:cNvPr id="8" name="Freeform 7">
            <a:extLst>
              <a:ext uri="{FF2B5EF4-FFF2-40B4-BE49-F238E27FC236}">
                <a16:creationId xmlns:a16="http://schemas.microsoft.com/office/drawing/2014/main" id="{0CE575B4-9A10-EC2F-40EF-5CFA85D1C8A7}"/>
              </a:ext>
            </a:extLst>
          </p:cNvPr>
          <p:cNvSpPr/>
          <p:nvPr/>
        </p:nvSpPr>
        <p:spPr>
          <a:xfrm>
            <a:off x="1237129" y="484094"/>
            <a:ext cx="4615948" cy="4690334"/>
          </a:xfrm>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extrusionOk="0">
                <a:moveTo>
                  <a:pt x="3926541" y="290457"/>
                </a:moveTo>
                <a:cubicBezTo>
                  <a:pt x="3899000" y="277572"/>
                  <a:pt x="3878119" y="267644"/>
                  <a:pt x="3851238" y="258184"/>
                </a:cubicBezTo>
                <a:cubicBezTo>
                  <a:pt x="3830522" y="255291"/>
                  <a:pt x="3805918" y="243607"/>
                  <a:pt x="3786692" y="236668"/>
                </a:cubicBezTo>
                <a:cubicBezTo>
                  <a:pt x="3774824" y="231598"/>
                  <a:pt x="3763187" y="229449"/>
                  <a:pt x="3754419" y="225911"/>
                </a:cubicBezTo>
                <a:cubicBezTo>
                  <a:pt x="3727545" y="211595"/>
                  <a:pt x="3695574" y="191647"/>
                  <a:pt x="3668358" y="182880"/>
                </a:cubicBezTo>
                <a:cubicBezTo>
                  <a:pt x="3638094" y="181790"/>
                  <a:pt x="3603407" y="152407"/>
                  <a:pt x="3571539" y="150607"/>
                </a:cubicBezTo>
                <a:cubicBezTo>
                  <a:pt x="3561199" y="147988"/>
                  <a:pt x="3550254" y="143035"/>
                  <a:pt x="3539266" y="139850"/>
                </a:cubicBezTo>
                <a:cubicBezTo>
                  <a:pt x="3527635" y="134220"/>
                  <a:pt x="3511094" y="133477"/>
                  <a:pt x="3496235" y="129092"/>
                </a:cubicBezTo>
                <a:cubicBezTo>
                  <a:pt x="3483782" y="125944"/>
                  <a:pt x="3474851" y="121203"/>
                  <a:pt x="3463962" y="118334"/>
                </a:cubicBezTo>
                <a:cubicBezTo>
                  <a:pt x="3417611" y="105341"/>
                  <a:pt x="3417327" y="108025"/>
                  <a:pt x="3367143" y="96819"/>
                </a:cubicBezTo>
                <a:cubicBezTo>
                  <a:pt x="3353574" y="93010"/>
                  <a:pt x="3338471" y="89349"/>
                  <a:pt x="3324113" y="86061"/>
                </a:cubicBezTo>
                <a:cubicBezTo>
                  <a:pt x="3300522" y="81075"/>
                  <a:pt x="3285080" y="81579"/>
                  <a:pt x="3259567" y="75304"/>
                </a:cubicBezTo>
                <a:cubicBezTo>
                  <a:pt x="3244698" y="72977"/>
                  <a:pt x="3231928" y="65211"/>
                  <a:pt x="3216536" y="64546"/>
                </a:cubicBezTo>
                <a:cubicBezTo>
                  <a:pt x="3168719" y="58105"/>
                  <a:pt x="3124976" y="70127"/>
                  <a:pt x="3087445" y="53788"/>
                </a:cubicBezTo>
                <a:cubicBezTo>
                  <a:pt x="3064097" y="55585"/>
                  <a:pt x="3039729" y="44326"/>
                  <a:pt x="3022899" y="43031"/>
                </a:cubicBezTo>
                <a:cubicBezTo>
                  <a:pt x="3000649" y="40619"/>
                  <a:pt x="2973285" y="28152"/>
                  <a:pt x="2947595" y="32273"/>
                </a:cubicBezTo>
                <a:cubicBezTo>
                  <a:pt x="2901796" y="36227"/>
                  <a:pt x="2816344" y="19156"/>
                  <a:pt x="2764715" y="10758"/>
                </a:cubicBezTo>
                <a:cubicBezTo>
                  <a:pt x="2719111" y="8474"/>
                  <a:pt x="2680476" y="1981"/>
                  <a:pt x="2635623" y="0"/>
                </a:cubicBezTo>
                <a:cubicBezTo>
                  <a:pt x="2518053" y="13750"/>
                  <a:pt x="2332378" y="-41484"/>
                  <a:pt x="2097741" y="10758"/>
                </a:cubicBezTo>
                <a:cubicBezTo>
                  <a:pt x="2067987" y="15432"/>
                  <a:pt x="2029151" y="16218"/>
                  <a:pt x="1990165" y="21515"/>
                </a:cubicBezTo>
                <a:cubicBezTo>
                  <a:pt x="1944407" y="37947"/>
                  <a:pt x="1893708" y="36134"/>
                  <a:pt x="1861073" y="43031"/>
                </a:cubicBezTo>
                <a:cubicBezTo>
                  <a:pt x="1831957" y="51889"/>
                  <a:pt x="1811042" y="48525"/>
                  <a:pt x="1796527" y="53788"/>
                </a:cubicBezTo>
                <a:cubicBezTo>
                  <a:pt x="1774955" y="59689"/>
                  <a:pt x="1753340" y="61706"/>
                  <a:pt x="1731981" y="64546"/>
                </a:cubicBezTo>
                <a:cubicBezTo>
                  <a:pt x="1675941" y="64097"/>
                  <a:pt x="1624710" y="73538"/>
                  <a:pt x="1559859" y="86061"/>
                </a:cubicBezTo>
                <a:cubicBezTo>
                  <a:pt x="1542326" y="89541"/>
                  <a:pt x="1526684" y="93840"/>
                  <a:pt x="1506070" y="96819"/>
                </a:cubicBezTo>
                <a:cubicBezTo>
                  <a:pt x="1477257" y="103469"/>
                  <a:pt x="1420009" y="118334"/>
                  <a:pt x="1420009" y="118334"/>
                </a:cubicBezTo>
                <a:cubicBezTo>
                  <a:pt x="1405538" y="125086"/>
                  <a:pt x="1390223" y="135518"/>
                  <a:pt x="1376979" y="139850"/>
                </a:cubicBezTo>
                <a:cubicBezTo>
                  <a:pt x="1291407" y="195476"/>
                  <a:pt x="1347255" y="166372"/>
                  <a:pt x="1280160" y="193638"/>
                </a:cubicBezTo>
                <a:cubicBezTo>
                  <a:pt x="1236375" y="237592"/>
                  <a:pt x="1239591" y="239579"/>
                  <a:pt x="1183341" y="268941"/>
                </a:cubicBezTo>
                <a:cubicBezTo>
                  <a:pt x="1172626" y="272824"/>
                  <a:pt x="1161023" y="275660"/>
                  <a:pt x="1151068" y="279699"/>
                </a:cubicBezTo>
                <a:cubicBezTo>
                  <a:pt x="1138373" y="288977"/>
                  <a:pt x="1129903" y="295449"/>
                  <a:pt x="1118795" y="301214"/>
                </a:cubicBezTo>
                <a:cubicBezTo>
                  <a:pt x="1110310" y="306130"/>
                  <a:pt x="1059237" y="347519"/>
                  <a:pt x="1043492" y="355002"/>
                </a:cubicBezTo>
                <a:cubicBezTo>
                  <a:pt x="1033293" y="358784"/>
                  <a:pt x="1021753" y="362393"/>
                  <a:pt x="1011219" y="365760"/>
                </a:cubicBezTo>
                <a:cubicBezTo>
                  <a:pt x="912299" y="409379"/>
                  <a:pt x="1082447" y="304962"/>
                  <a:pt x="946673" y="408791"/>
                </a:cubicBezTo>
                <a:cubicBezTo>
                  <a:pt x="916571" y="422359"/>
                  <a:pt x="896030" y="470291"/>
                  <a:pt x="871369" y="484094"/>
                </a:cubicBezTo>
                <a:cubicBezTo>
                  <a:pt x="857963" y="492392"/>
                  <a:pt x="841563" y="495697"/>
                  <a:pt x="828339" y="505610"/>
                </a:cubicBezTo>
                <a:cubicBezTo>
                  <a:pt x="828067" y="505276"/>
                  <a:pt x="738618" y="598058"/>
                  <a:pt x="731520" y="602428"/>
                </a:cubicBezTo>
                <a:cubicBezTo>
                  <a:pt x="721780" y="608852"/>
                  <a:pt x="718029" y="618177"/>
                  <a:pt x="710005" y="623944"/>
                </a:cubicBezTo>
                <a:cubicBezTo>
                  <a:pt x="641548" y="674367"/>
                  <a:pt x="691620" y="652540"/>
                  <a:pt x="591670" y="731520"/>
                </a:cubicBezTo>
                <a:cubicBezTo>
                  <a:pt x="569402" y="761078"/>
                  <a:pt x="545692" y="771104"/>
                  <a:pt x="537882" y="785308"/>
                </a:cubicBezTo>
                <a:cubicBezTo>
                  <a:pt x="530532" y="791972"/>
                  <a:pt x="519593" y="796994"/>
                  <a:pt x="516367" y="806824"/>
                </a:cubicBezTo>
                <a:cubicBezTo>
                  <a:pt x="508559" y="819344"/>
                  <a:pt x="500404" y="829201"/>
                  <a:pt x="494852" y="839097"/>
                </a:cubicBezTo>
                <a:cubicBezTo>
                  <a:pt x="481247" y="861480"/>
                  <a:pt x="463690" y="873806"/>
                  <a:pt x="451821" y="892885"/>
                </a:cubicBezTo>
                <a:cubicBezTo>
                  <a:pt x="439140" y="909920"/>
                  <a:pt x="425998" y="929554"/>
                  <a:pt x="419548" y="946673"/>
                </a:cubicBezTo>
                <a:cubicBezTo>
                  <a:pt x="412010" y="959709"/>
                  <a:pt x="399661" y="965181"/>
                  <a:pt x="387275" y="978946"/>
                </a:cubicBezTo>
                <a:cubicBezTo>
                  <a:pt x="379687" y="990568"/>
                  <a:pt x="372952" y="1001065"/>
                  <a:pt x="365760" y="1011219"/>
                </a:cubicBezTo>
                <a:cubicBezTo>
                  <a:pt x="349301" y="1039771"/>
                  <a:pt x="336062" y="1075603"/>
                  <a:pt x="311972" y="1097280"/>
                </a:cubicBezTo>
                <a:cubicBezTo>
                  <a:pt x="306111" y="1108261"/>
                  <a:pt x="297793" y="1116618"/>
                  <a:pt x="290456" y="1129553"/>
                </a:cubicBezTo>
                <a:cubicBezTo>
                  <a:pt x="279775" y="1153026"/>
                  <a:pt x="267235" y="1167230"/>
                  <a:pt x="258183" y="1194099"/>
                </a:cubicBezTo>
                <a:cubicBezTo>
                  <a:pt x="252804" y="1204598"/>
                  <a:pt x="253097" y="1218438"/>
                  <a:pt x="247426" y="1226372"/>
                </a:cubicBezTo>
                <a:cubicBezTo>
                  <a:pt x="242587" y="1237498"/>
                  <a:pt x="232058" y="1247308"/>
                  <a:pt x="225910" y="1258645"/>
                </a:cubicBezTo>
                <a:cubicBezTo>
                  <a:pt x="176869" y="1317781"/>
                  <a:pt x="212385" y="1296919"/>
                  <a:pt x="172122" y="1333948"/>
                </a:cubicBezTo>
                <a:cubicBezTo>
                  <a:pt x="168764" y="1344370"/>
                  <a:pt x="165890" y="1354304"/>
                  <a:pt x="161365" y="1366221"/>
                </a:cubicBezTo>
                <a:cubicBezTo>
                  <a:pt x="157258" y="1376006"/>
                  <a:pt x="142576" y="1380952"/>
                  <a:pt x="139849" y="1387737"/>
                </a:cubicBezTo>
                <a:cubicBezTo>
                  <a:pt x="127634" y="1411551"/>
                  <a:pt x="128400" y="1429576"/>
                  <a:pt x="118334" y="1452282"/>
                </a:cubicBezTo>
                <a:cubicBezTo>
                  <a:pt x="115975" y="1464902"/>
                  <a:pt x="115598" y="1472787"/>
                  <a:pt x="107576" y="1484555"/>
                </a:cubicBezTo>
                <a:cubicBezTo>
                  <a:pt x="99436" y="1500820"/>
                  <a:pt x="90737" y="1511012"/>
                  <a:pt x="86061" y="1527586"/>
                </a:cubicBezTo>
                <a:cubicBezTo>
                  <a:pt x="76104" y="1554549"/>
                  <a:pt x="66117" y="1579453"/>
                  <a:pt x="64546" y="1613647"/>
                </a:cubicBezTo>
                <a:cubicBezTo>
                  <a:pt x="49634" y="1669017"/>
                  <a:pt x="51290" y="1643757"/>
                  <a:pt x="43030" y="1688951"/>
                </a:cubicBezTo>
                <a:cubicBezTo>
                  <a:pt x="43417" y="1713589"/>
                  <a:pt x="38133" y="1747829"/>
                  <a:pt x="32273" y="1775012"/>
                </a:cubicBezTo>
                <a:cubicBezTo>
                  <a:pt x="33793" y="1791619"/>
                  <a:pt x="28779" y="1810659"/>
                  <a:pt x="21515" y="1828800"/>
                </a:cubicBezTo>
                <a:cubicBezTo>
                  <a:pt x="12843" y="1903946"/>
                  <a:pt x="-1" y="2054711"/>
                  <a:pt x="0" y="2054711"/>
                </a:cubicBezTo>
                <a:cubicBezTo>
                  <a:pt x="2644" y="2160797"/>
                  <a:pt x="-13135" y="2262432"/>
                  <a:pt x="10758" y="2334410"/>
                </a:cubicBezTo>
                <a:cubicBezTo>
                  <a:pt x="14534" y="2358300"/>
                  <a:pt x="18196" y="2376666"/>
                  <a:pt x="21515" y="2398955"/>
                </a:cubicBezTo>
                <a:cubicBezTo>
                  <a:pt x="30861" y="2428299"/>
                  <a:pt x="25554" y="2451490"/>
                  <a:pt x="32273" y="2474259"/>
                </a:cubicBezTo>
                <a:cubicBezTo>
                  <a:pt x="37131" y="2502801"/>
                  <a:pt x="35414" y="2535931"/>
                  <a:pt x="43030" y="2560320"/>
                </a:cubicBezTo>
                <a:cubicBezTo>
                  <a:pt x="47070" y="2570081"/>
                  <a:pt x="49619" y="2581871"/>
                  <a:pt x="53788" y="2592593"/>
                </a:cubicBezTo>
                <a:cubicBezTo>
                  <a:pt x="61488" y="2623493"/>
                  <a:pt x="65316" y="2656017"/>
                  <a:pt x="75303" y="2678654"/>
                </a:cubicBezTo>
                <a:cubicBezTo>
                  <a:pt x="77813" y="2724839"/>
                  <a:pt x="84513" y="2760860"/>
                  <a:pt x="96819" y="2807746"/>
                </a:cubicBezTo>
                <a:cubicBezTo>
                  <a:pt x="112915" y="2847371"/>
                  <a:pt x="127603" y="2863586"/>
                  <a:pt x="139849" y="2904565"/>
                </a:cubicBezTo>
                <a:cubicBezTo>
                  <a:pt x="182018" y="3011091"/>
                  <a:pt x="101228" y="2862943"/>
                  <a:pt x="172122" y="2979868"/>
                </a:cubicBezTo>
                <a:cubicBezTo>
                  <a:pt x="200179" y="3023787"/>
                  <a:pt x="166816" y="3002778"/>
                  <a:pt x="193638" y="3055172"/>
                </a:cubicBezTo>
                <a:cubicBezTo>
                  <a:pt x="199453" y="3067376"/>
                  <a:pt x="244595" y="3124587"/>
                  <a:pt x="247426" y="3130475"/>
                </a:cubicBezTo>
                <a:cubicBezTo>
                  <a:pt x="260741" y="3230004"/>
                  <a:pt x="244390" y="3109080"/>
                  <a:pt x="279699" y="3195021"/>
                </a:cubicBezTo>
                <a:cubicBezTo>
                  <a:pt x="301251" y="3234798"/>
                  <a:pt x="302680" y="3254316"/>
                  <a:pt x="322729" y="3291840"/>
                </a:cubicBezTo>
                <a:cubicBezTo>
                  <a:pt x="327733" y="3300024"/>
                  <a:pt x="339540" y="3305637"/>
                  <a:pt x="344245" y="3313355"/>
                </a:cubicBezTo>
                <a:cubicBezTo>
                  <a:pt x="363033" y="3342992"/>
                  <a:pt x="382295" y="3363872"/>
                  <a:pt x="398033" y="3399417"/>
                </a:cubicBezTo>
                <a:cubicBezTo>
                  <a:pt x="408453" y="3413535"/>
                  <a:pt x="418316" y="3429202"/>
                  <a:pt x="430306" y="3442447"/>
                </a:cubicBezTo>
                <a:cubicBezTo>
                  <a:pt x="457491" y="3487707"/>
                  <a:pt x="445585" y="3479055"/>
                  <a:pt x="473336" y="3517751"/>
                </a:cubicBezTo>
                <a:cubicBezTo>
                  <a:pt x="486654" y="3531050"/>
                  <a:pt x="497043" y="3537612"/>
                  <a:pt x="505609" y="3550024"/>
                </a:cubicBezTo>
                <a:cubicBezTo>
                  <a:pt x="609954" y="3685841"/>
                  <a:pt x="523639" y="3605253"/>
                  <a:pt x="591670" y="3668358"/>
                </a:cubicBezTo>
                <a:cubicBezTo>
                  <a:pt x="592718" y="3681081"/>
                  <a:pt x="595323" y="3690125"/>
                  <a:pt x="602428" y="3700631"/>
                </a:cubicBezTo>
                <a:cubicBezTo>
                  <a:pt x="619257" y="3716526"/>
                  <a:pt x="630023" y="3737516"/>
                  <a:pt x="645459" y="3754419"/>
                </a:cubicBezTo>
                <a:cubicBezTo>
                  <a:pt x="654076" y="3769243"/>
                  <a:pt x="669206" y="3774400"/>
                  <a:pt x="677732" y="3786692"/>
                </a:cubicBezTo>
                <a:cubicBezTo>
                  <a:pt x="725936" y="3857727"/>
                  <a:pt x="673156" y="3800788"/>
                  <a:pt x="731520" y="3851238"/>
                </a:cubicBezTo>
                <a:cubicBezTo>
                  <a:pt x="753437" y="3946836"/>
                  <a:pt x="726507" y="3832424"/>
                  <a:pt x="785308" y="3915784"/>
                </a:cubicBezTo>
                <a:cubicBezTo>
                  <a:pt x="798085" y="3928977"/>
                  <a:pt x="805300" y="3945078"/>
                  <a:pt x="817581" y="3958814"/>
                </a:cubicBezTo>
                <a:cubicBezTo>
                  <a:pt x="832179" y="3971577"/>
                  <a:pt x="846671" y="3979604"/>
                  <a:pt x="860612" y="3991087"/>
                </a:cubicBezTo>
                <a:cubicBezTo>
                  <a:pt x="886996" y="4012053"/>
                  <a:pt x="908862" y="4039061"/>
                  <a:pt x="935915" y="4066391"/>
                </a:cubicBezTo>
                <a:cubicBezTo>
                  <a:pt x="945974" y="4077100"/>
                  <a:pt x="955134" y="4090816"/>
                  <a:pt x="968188" y="4098664"/>
                </a:cubicBezTo>
                <a:cubicBezTo>
                  <a:pt x="981070" y="4103330"/>
                  <a:pt x="990969" y="4110809"/>
                  <a:pt x="1000461" y="4120179"/>
                </a:cubicBezTo>
                <a:cubicBezTo>
                  <a:pt x="1012381" y="4135649"/>
                  <a:pt x="1026757" y="4150793"/>
                  <a:pt x="1043492" y="4163210"/>
                </a:cubicBezTo>
                <a:cubicBezTo>
                  <a:pt x="1053553" y="4173307"/>
                  <a:pt x="1073324" y="4175311"/>
                  <a:pt x="1086522" y="4184725"/>
                </a:cubicBezTo>
                <a:cubicBezTo>
                  <a:pt x="1102058" y="4191825"/>
                  <a:pt x="1124987" y="4218952"/>
                  <a:pt x="1140310" y="4227755"/>
                </a:cubicBezTo>
                <a:cubicBezTo>
                  <a:pt x="1153261" y="4236973"/>
                  <a:pt x="1165150" y="4240785"/>
                  <a:pt x="1183341" y="4249271"/>
                </a:cubicBezTo>
                <a:cubicBezTo>
                  <a:pt x="1192953" y="4253941"/>
                  <a:pt x="1205283" y="4266577"/>
                  <a:pt x="1215614" y="4270786"/>
                </a:cubicBezTo>
                <a:cubicBezTo>
                  <a:pt x="1242632" y="4279087"/>
                  <a:pt x="1256464" y="4280180"/>
                  <a:pt x="1280160" y="4292301"/>
                </a:cubicBezTo>
                <a:cubicBezTo>
                  <a:pt x="1328726" y="4323262"/>
                  <a:pt x="1307164" y="4308101"/>
                  <a:pt x="1355463" y="4324574"/>
                </a:cubicBezTo>
                <a:cubicBezTo>
                  <a:pt x="1364865" y="4332276"/>
                  <a:pt x="1376602" y="4342965"/>
                  <a:pt x="1387736" y="4346090"/>
                </a:cubicBezTo>
                <a:cubicBezTo>
                  <a:pt x="1415589" y="4368434"/>
                  <a:pt x="1457430" y="4364416"/>
                  <a:pt x="1495313" y="4378362"/>
                </a:cubicBezTo>
                <a:cubicBezTo>
                  <a:pt x="1517547" y="4392761"/>
                  <a:pt x="1548265" y="4405972"/>
                  <a:pt x="1570616" y="4421393"/>
                </a:cubicBezTo>
                <a:cubicBezTo>
                  <a:pt x="1582344" y="4429745"/>
                  <a:pt x="1607501" y="4426237"/>
                  <a:pt x="1624405" y="4432151"/>
                </a:cubicBezTo>
                <a:cubicBezTo>
                  <a:pt x="1638574" y="4438646"/>
                  <a:pt x="1661333" y="4446296"/>
                  <a:pt x="1678193" y="4453666"/>
                </a:cubicBezTo>
                <a:cubicBezTo>
                  <a:pt x="1716491" y="4467658"/>
                  <a:pt x="1718141" y="4466265"/>
                  <a:pt x="1764254" y="4475181"/>
                </a:cubicBezTo>
                <a:cubicBezTo>
                  <a:pt x="1782555" y="4482727"/>
                  <a:pt x="1806040" y="4485841"/>
                  <a:pt x="1818042" y="4496697"/>
                </a:cubicBezTo>
                <a:cubicBezTo>
                  <a:pt x="1834100" y="4503561"/>
                  <a:pt x="1855447" y="4520235"/>
                  <a:pt x="1871830" y="4528970"/>
                </a:cubicBezTo>
                <a:cubicBezTo>
                  <a:pt x="1891115" y="4537762"/>
                  <a:pt x="1919105" y="4532273"/>
                  <a:pt x="1936376" y="4539727"/>
                </a:cubicBezTo>
                <a:cubicBezTo>
                  <a:pt x="2072334" y="4583249"/>
                  <a:pt x="1978940" y="4572856"/>
                  <a:pt x="2076226" y="4582758"/>
                </a:cubicBezTo>
                <a:cubicBezTo>
                  <a:pt x="2097440" y="4591118"/>
                  <a:pt x="2109796" y="4589501"/>
                  <a:pt x="2130014" y="4593515"/>
                </a:cubicBezTo>
                <a:cubicBezTo>
                  <a:pt x="2318229" y="4694980"/>
                  <a:pt x="2091957" y="4608235"/>
                  <a:pt x="2237590" y="4636546"/>
                </a:cubicBezTo>
                <a:cubicBezTo>
                  <a:pt x="2256225" y="4642337"/>
                  <a:pt x="2264649" y="4653405"/>
                  <a:pt x="2280621" y="4658061"/>
                </a:cubicBezTo>
                <a:cubicBezTo>
                  <a:pt x="2309770" y="4671571"/>
                  <a:pt x="2359037" y="4678440"/>
                  <a:pt x="2388198" y="4679577"/>
                </a:cubicBezTo>
                <a:cubicBezTo>
                  <a:pt x="2401919" y="4682854"/>
                  <a:pt x="2414949" y="4686874"/>
                  <a:pt x="2431228" y="4690334"/>
                </a:cubicBezTo>
                <a:cubicBezTo>
                  <a:pt x="2689131" y="4675272"/>
                  <a:pt x="2780409" y="4697678"/>
                  <a:pt x="2990626" y="4668819"/>
                </a:cubicBezTo>
                <a:cubicBezTo>
                  <a:pt x="3012897" y="4666386"/>
                  <a:pt x="3101990" y="4653226"/>
                  <a:pt x="3130475" y="4647304"/>
                </a:cubicBezTo>
                <a:cubicBezTo>
                  <a:pt x="3186174" y="4635352"/>
                  <a:pt x="3161634" y="4632710"/>
                  <a:pt x="3205779" y="4625788"/>
                </a:cubicBezTo>
                <a:cubicBezTo>
                  <a:pt x="3217232" y="4621857"/>
                  <a:pt x="3233361" y="4615153"/>
                  <a:pt x="3248809" y="4615031"/>
                </a:cubicBezTo>
                <a:cubicBezTo>
                  <a:pt x="3259453" y="4611666"/>
                  <a:pt x="3271471" y="4606290"/>
                  <a:pt x="3281082" y="4604273"/>
                </a:cubicBezTo>
                <a:cubicBezTo>
                  <a:pt x="3332208" y="4590060"/>
                  <a:pt x="3338287" y="4591558"/>
                  <a:pt x="3399416" y="4582758"/>
                </a:cubicBezTo>
                <a:cubicBezTo>
                  <a:pt x="3416081" y="4574906"/>
                  <a:pt x="3422907" y="4564709"/>
                  <a:pt x="3442447" y="4561242"/>
                </a:cubicBezTo>
                <a:cubicBezTo>
                  <a:pt x="3460440" y="4559316"/>
                  <a:pt x="3480194" y="4552195"/>
                  <a:pt x="3496235" y="4550485"/>
                </a:cubicBezTo>
                <a:cubicBezTo>
                  <a:pt x="3529021" y="4545826"/>
                  <a:pt x="3558686" y="4540208"/>
                  <a:pt x="3582296" y="4528970"/>
                </a:cubicBezTo>
                <a:cubicBezTo>
                  <a:pt x="3595210" y="4526839"/>
                  <a:pt x="3613246" y="4528531"/>
                  <a:pt x="3625327" y="4518212"/>
                </a:cubicBezTo>
                <a:cubicBezTo>
                  <a:pt x="3636490" y="4509244"/>
                  <a:pt x="3656965" y="4502066"/>
                  <a:pt x="3668358" y="4496697"/>
                </a:cubicBezTo>
                <a:cubicBezTo>
                  <a:pt x="3677849" y="4491622"/>
                  <a:pt x="3696881" y="4489223"/>
                  <a:pt x="3711388" y="4485939"/>
                </a:cubicBezTo>
                <a:cubicBezTo>
                  <a:pt x="3741371" y="4480696"/>
                  <a:pt x="3759360" y="4480568"/>
                  <a:pt x="3786692" y="4464424"/>
                </a:cubicBezTo>
                <a:cubicBezTo>
                  <a:pt x="3801754" y="4461970"/>
                  <a:pt x="3814543" y="4451723"/>
                  <a:pt x="3829722" y="4442908"/>
                </a:cubicBezTo>
                <a:cubicBezTo>
                  <a:pt x="3840061" y="4437424"/>
                  <a:pt x="3851651" y="4433982"/>
                  <a:pt x="3861995" y="4432151"/>
                </a:cubicBezTo>
                <a:cubicBezTo>
                  <a:pt x="3892991" y="4420250"/>
                  <a:pt x="3928708" y="4390797"/>
                  <a:pt x="3958814" y="4378362"/>
                </a:cubicBezTo>
                <a:cubicBezTo>
                  <a:pt x="3972856" y="4366475"/>
                  <a:pt x="3988951" y="4355323"/>
                  <a:pt x="4001845" y="4346090"/>
                </a:cubicBezTo>
                <a:cubicBezTo>
                  <a:pt x="4023029" y="4331261"/>
                  <a:pt x="4066389" y="4303059"/>
                  <a:pt x="4066390" y="4303059"/>
                </a:cubicBezTo>
                <a:cubicBezTo>
                  <a:pt x="4072267" y="4292868"/>
                  <a:pt x="4078948" y="4278541"/>
                  <a:pt x="4087906" y="4270786"/>
                </a:cubicBezTo>
                <a:cubicBezTo>
                  <a:pt x="4098671" y="4263740"/>
                  <a:pt x="4112800" y="4262579"/>
                  <a:pt x="4120179" y="4249271"/>
                </a:cubicBezTo>
                <a:cubicBezTo>
                  <a:pt x="4143569" y="4226853"/>
                  <a:pt x="4146333" y="4207441"/>
                  <a:pt x="4163209" y="4184725"/>
                </a:cubicBezTo>
                <a:cubicBezTo>
                  <a:pt x="4168993" y="4174584"/>
                  <a:pt x="4180072" y="4173004"/>
                  <a:pt x="4184725" y="4163210"/>
                </a:cubicBezTo>
                <a:cubicBezTo>
                  <a:pt x="4191972" y="4089415"/>
                  <a:pt x="4181705" y="4187663"/>
                  <a:pt x="4238513" y="4077148"/>
                </a:cubicBezTo>
                <a:cubicBezTo>
                  <a:pt x="4245879" y="4066841"/>
                  <a:pt x="4243702" y="4053267"/>
                  <a:pt x="4249270" y="4044875"/>
                </a:cubicBezTo>
                <a:cubicBezTo>
                  <a:pt x="4257159" y="4035578"/>
                  <a:pt x="4261670" y="4020835"/>
                  <a:pt x="4270786" y="4012602"/>
                </a:cubicBezTo>
                <a:cubicBezTo>
                  <a:pt x="4291116" y="3994172"/>
                  <a:pt x="4319857" y="3961051"/>
                  <a:pt x="4335332" y="3926541"/>
                </a:cubicBezTo>
                <a:cubicBezTo>
                  <a:pt x="4344361" y="3916271"/>
                  <a:pt x="4350978" y="3897780"/>
                  <a:pt x="4356847" y="3883511"/>
                </a:cubicBezTo>
                <a:cubicBezTo>
                  <a:pt x="4361596" y="3873534"/>
                  <a:pt x="4361552" y="3859802"/>
                  <a:pt x="4367605" y="3851238"/>
                </a:cubicBezTo>
                <a:cubicBezTo>
                  <a:pt x="4371502" y="3840361"/>
                  <a:pt x="4382890" y="3836292"/>
                  <a:pt x="4389120" y="3829722"/>
                </a:cubicBezTo>
                <a:cubicBezTo>
                  <a:pt x="4392211" y="3817610"/>
                  <a:pt x="4393126" y="3807764"/>
                  <a:pt x="4399878" y="3797450"/>
                </a:cubicBezTo>
                <a:cubicBezTo>
                  <a:pt x="4405513" y="3789144"/>
                  <a:pt x="4416668" y="3786161"/>
                  <a:pt x="4421393" y="3775934"/>
                </a:cubicBezTo>
                <a:cubicBezTo>
                  <a:pt x="4435161" y="3758417"/>
                  <a:pt x="4436505" y="3730710"/>
                  <a:pt x="4442908" y="3711388"/>
                </a:cubicBezTo>
                <a:cubicBezTo>
                  <a:pt x="4447341" y="3701348"/>
                  <a:pt x="4447247" y="3688184"/>
                  <a:pt x="4453666" y="3679115"/>
                </a:cubicBezTo>
                <a:cubicBezTo>
                  <a:pt x="4461827" y="3666194"/>
                  <a:pt x="4465503" y="3661602"/>
                  <a:pt x="4475181" y="3646842"/>
                </a:cubicBezTo>
                <a:cubicBezTo>
                  <a:pt x="4480538" y="3619096"/>
                  <a:pt x="4478696" y="3596504"/>
                  <a:pt x="4485939" y="3571539"/>
                </a:cubicBezTo>
                <a:cubicBezTo>
                  <a:pt x="4482745" y="3567668"/>
                  <a:pt x="4512690" y="3490506"/>
                  <a:pt x="4518212" y="3474720"/>
                </a:cubicBezTo>
                <a:cubicBezTo>
                  <a:pt x="4521719" y="3465880"/>
                  <a:pt x="4524271" y="3453045"/>
                  <a:pt x="4528969" y="3442447"/>
                </a:cubicBezTo>
                <a:cubicBezTo>
                  <a:pt x="4579228" y="3225283"/>
                  <a:pt x="4494549" y="3560023"/>
                  <a:pt x="4550485" y="3291840"/>
                </a:cubicBezTo>
                <a:cubicBezTo>
                  <a:pt x="4573179" y="3147589"/>
                  <a:pt x="4579698" y="3129690"/>
                  <a:pt x="4593515" y="2969111"/>
                </a:cubicBezTo>
                <a:cubicBezTo>
                  <a:pt x="4591783" y="2906629"/>
                  <a:pt x="4604193" y="2854485"/>
                  <a:pt x="4604273" y="2796988"/>
                </a:cubicBezTo>
                <a:cubicBezTo>
                  <a:pt x="4650792" y="2483098"/>
                  <a:pt x="4591956" y="2135968"/>
                  <a:pt x="4593515" y="1914861"/>
                </a:cubicBezTo>
                <a:cubicBezTo>
                  <a:pt x="4592231" y="1883312"/>
                  <a:pt x="4586915" y="1866165"/>
                  <a:pt x="4582758" y="1839558"/>
                </a:cubicBezTo>
                <a:cubicBezTo>
                  <a:pt x="4583389" y="1824829"/>
                  <a:pt x="4572158" y="1811023"/>
                  <a:pt x="4572000" y="1796527"/>
                </a:cubicBezTo>
                <a:cubicBezTo>
                  <a:pt x="4570541" y="1774805"/>
                  <a:pt x="4565899" y="1740707"/>
                  <a:pt x="4561242" y="1710466"/>
                </a:cubicBezTo>
                <a:cubicBezTo>
                  <a:pt x="4555074" y="1670889"/>
                  <a:pt x="4539184" y="1656685"/>
                  <a:pt x="4518212" y="1624405"/>
                </a:cubicBezTo>
                <a:cubicBezTo>
                  <a:pt x="4517443" y="1609567"/>
                  <a:pt x="4501272" y="1543330"/>
                  <a:pt x="4496696" y="1527586"/>
                </a:cubicBezTo>
                <a:cubicBezTo>
                  <a:pt x="4482339" y="1484616"/>
                  <a:pt x="4473455" y="1474160"/>
                  <a:pt x="4442908" y="1441525"/>
                </a:cubicBezTo>
                <a:cubicBezTo>
                  <a:pt x="4406091" y="1378811"/>
                  <a:pt x="4458554" y="1450523"/>
                  <a:pt x="4389120" y="1355464"/>
                </a:cubicBezTo>
                <a:cubicBezTo>
                  <a:pt x="4375864" y="1330279"/>
                  <a:pt x="4371821" y="1317176"/>
                  <a:pt x="4356847" y="1290918"/>
                </a:cubicBezTo>
                <a:cubicBezTo>
                  <a:pt x="4351707" y="1280737"/>
                  <a:pt x="4340758" y="1268425"/>
                  <a:pt x="4335332" y="1258645"/>
                </a:cubicBezTo>
                <a:cubicBezTo>
                  <a:pt x="4320605" y="1238430"/>
                  <a:pt x="4314055" y="1197311"/>
                  <a:pt x="4292301" y="1172584"/>
                </a:cubicBezTo>
                <a:cubicBezTo>
                  <a:pt x="4279199" y="1151801"/>
                  <a:pt x="4252394" y="1140413"/>
                  <a:pt x="4238513" y="1118795"/>
                </a:cubicBezTo>
                <a:cubicBezTo>
                  <a:pt x="4233143" y="1109066"/>
                  <a:pt x="4224838" y="1098901"/>
                  <a:pt x="4216998" y="1086522"/>
                </a:cubicBezTo>
                <a:cubicBezTo>
                  <a:pt x="4202323" y="1069221"/>
                  <a:pt x="4195349" y="1051359"/>
                  <a:pt x="4184725" y="1032734"/>
                </a:cubicBezTo>
                <a:cubicBezTo>
                  <a:pt x="4153144" y="992691"/>
                  <a:pt x="4130354" y="952264"/>
                  <a:pt x="4098663" y="925158"/>
                </a:cubicBezTo>
                <a:cubicBezTo>
                  <a:pt x="4092051" y="916380"/>
                  <a:pt x="4081179" y="910027"/>
                  <a:pt x="4077148" y="903642"/>
                </a:cubicBezTo>
                <a:cubicBezTo>
                  <a:pt x="4068754" y="890014"/>
                  <a:pt x="4064358" y="869541"/>
                  <a:pt x="4055633" y="860612"/>
                </a:cubicBezTo>
                <a:cubicBezTo>
                  <a:pt x="4031177" y="820166"/>
                  <a:pt x="4017039" y="810159"/>
                  <a:pt x="3991087" y="785308"/>
                </a:cubicBezTo>
                <a:cubicBezTo>
                  <a:pt x="3973447" y="722032"/>
                  <a:pt x="3979310" y="758325"/>
                  <a:pt x="3915783" y="688490"/>
                </a:cubicBezTo>
                <a:cubicBezTo>
                  <a:pt x="3893616" y="677576"/>
                  <a:pt x="3884959" y="649859"/>
                  <a:pt x="3861995" y="634701"/>
                </a:cubicBezTo>
                <a:cubicBezTo>
                  <a:pt x="3835693" y="626424"/>
                  <a:pt x="3813193" y="616948"/>
                  <a:pt x="3797449" y="591671"/>
                </a:cubicBezTo>
                <a:cubicBezTo>
                  <a:pt x="3789047" y="586859"/>
                  <a:pt x="3783135" y="575437"/>
                  <a:pt x="3775934" y="570155"/>
                </a:cubicBezTo>
                <a:cubicBezTo>
                  <a:pt x="3762967" y="557245"/>
                  <a:pt x="3746306" y="556044"/>
                  <a:pt x="3732903" y="548640"/>
                </a:cubicBezTo>
                <a:cubicBezTo>
                  <a:pt x="3722770" y="542527"/>
                  <a:pt x="3711870" y="535755"/>
                  <a:pt x="3700630" y="527125"/>
                </a:cubicBezTo>
                <a:cubicBezTo>
                  <a:pt x="3682876" y="516753"/>
                  <a:pt x="3674005" y="506409"/>
                  <a:pt x="3657600" y="494852"/>
                </a:cubicBezTo>
                <a:cubicBezTo>
                  <a:pt x="3631163" y="470255"/>
                  <a:pt x="3602279" y="466366"/>
                  <a:pt x="3571539" y="451821"/>
                </a:cubicBezTo>
                <a:cubicBezTo>
                  <a:pt x="3552934" y="444082"/>
                  <a:pt x="3547862" y="435026"/>
                  <a:pt x="3528508" y="430306"/>
                </a:cubicBezTo>
                <a:cubicBezTo>
                  <a:pt x="3514087" y="420787"/>
                  <a:pt x="3505395" y="411830"/>
                  <a:pt x="3485478" y="408791"/>
                </a:cubicBezTo>
                <a:cubicBezTo>
                  <a:pt x="3475948" y="409884"/>
                  <a:pt x="3462557" y="402117"/>
                  <a:pt x="3442447" y="398033"/>
                </a:cubicBezTo>
                <a:cubicBezTo>
                  <a:pt x="3431616" y="392537"/>
                  <a:pt x="3420758" y="381079"/>
                  <a:pt x="3410174" y="376518"/>
                </a:cubicBezTo>
                <a:cubicBezTo>
                  <a:pt x="3376640" y="354362"/>
                  <a:pt x="3348945" y="355860"/>
                  <a:pt x="3313355" y="355002"/>
                </a:cubicBezTo>
                <a:cubicBezTo>
                  <a:pt x="3248418" y="346353"/>
                  <a:pt x="3340436" y="351775"/>
                  <a:pt x="3227294" y="333487"/>
                </a:cubicBezTo>
                <a:cubicBezTo>
                  <a:pt x="3189532" y="338412"/>
                  <a:pt x="3145851" y="317534"/>
                  <a:pt x="3098202" y="322730"/>
                </a:cubicBezTo>
                <a:cubicBezTo>
                  <a:pt x="2981610" y="312070"/>
                  <a:pt x="3054080" y="318879"/>
                  <a:pt x="3001383" y="311972"/>
                </a:cubicBezTo>
              </a:path>
            </a:pathLst>
          </a:custGeom>
          <a:noFill/>
          <a:ln w="57150">
            <a:solidFill>
              <a:srgbClr val="FF0000"/>
            </a:solidFill>
            <a:extLst>
              <a:ext uri="{C807C97D-BFC1-408E-A445-0C87EB9F89A2}">
                <ask:lineSketchStyleProps xmlns:ask="http://schemas.microsoft.com/office/drawing/2018/sketchyshapes" sd="1187036170">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a:moveTo>
                          <a:pt x="3926541" y="290457"/>
                        </a:moveTo>
                        <a:cubicBezTo>
                          <a:pt x="3901440" y="279699"/>
                          <a:pt x="3876727" y="267988"/>
                          <a:pt x="3851238" y="258184"/>
                        </a:cubicBezTo>
                        <a:cubicBezTo>
                          <a:pt x="3830070" y="250043"/>
                          <a:pt x="3808207" y="243840"/>
                          <a:pt x="3786692" y="236668"/>
                        </a:cubicBezTo>
                        <a:cubicBezTo>
                          <a:pt x="3775934" y="233082"/>
                          <a:pt x="3764561" y="230982"/>
                          <a:pt x="3754419" y="225911"/>
                        </a:cubicBezTo>
                        <a:cubicBezTo>
                          <a:pt x="3725732" y="211567"/>
                          <a:pt x="3698785" y="193022"/>
                          <a:pt x="3668358" y="182880"/>
                        </a:cubicBezTo>
                        <a:lnTo>
                          <a:pt x="3571539" y="150607"/>
                        </a:lnTo>
                        <a:cubicBezTo>
                          <a:pt x="3560781" y="147021"/>
                          <a:pt x="3550267" y="142600"/>
                          <a:pt x="3539266" y="139850"/>
                        </a:cubicBezTo>
                        <a:cubicBezTo>
                          <a:pt x="3524922" y="136264"/>
                          <a:pt x="3510451" y="133154"/>
                          <a:pt x="3496235" y="129092"/>
                        </a:cubicBezTo>
                        <a:cubicBezTo>
                          <a:pt x="3485332" y="125977"/>
                          <a:pt x="3474865" y="121449"/>
                          <a:pt x="3463962" y="118334"/>
                        </a:cubicBezTo>
                        <a:cubicBezTo>
                          <a:pt x="3418059" y="105219"/>
                          <a:pt x="3417045" y="107909"/>
                          <a:pt x="3367143" y="96819"/>
                        </a:cubicBezTo>
                        <a:cubicBezTo>
                          <a:pt x="3352710" y="93612"/>
                          <a:pt x="3338611" y="88961"/>
                          <a:pt x="3324113" y="86061"/>
                        </a:cubicBezTo>
                        <a:cubicBezTo>
                          <a:pt x="3302724" y="81783"/>
                          <a:pt x="3280956" y="79582"/>
                          <a:pt x="3259567" y="75304"/>
                        </a:cubicBezTo>
                        <a:cubicBezTo>
                          <a:pt x="3245069" y="72404"/>
                          <a:pt x="3231207" y="66380"/>
                          <a:pt x="3216536" y="64546"/>
                        </a:cubicBezTo>
                        <a:cubicBezTo>
                          <a:pt x="3173690" y="59190"/>
                          <a:pt x="3130360" y="58556"/>
                          <a:pt x="3087445" y="53788"/>
                        </a:cubicBezTo>
                        <a:cubicBezTo>
                          <a:pt x="3065766" y="51379"/>
                          <a:pt x="3044457" y="46348"/>
                          <a:pt x="3022899" y="43031"/>
                        </a:cubicBezTo>
                        <a:cubicBezTo>
                          <a:pt x="2997838" y="39175"/>
                          <a:pt x="2972729" y="35624"/>
                          <a:pt x="2947595" y="32273"/>
                        </a:cubicBezTo>
                        <a:cubicBezTo>
                          <a:pt x="2901736" y="26158"/>
                          <a:pt x="2808923" y="14968"/>
                          <a:pt x="2764715" y="10758"/>
                        </a:cubicBezTo>
                        <a:cubicBezTo>
                          <a:pt x="2721730" y="6664"/>
                          <a:pt x="2678654" y="3586"/>
                          <a:pt x="2635623" y="0"/>
                        </a:cubicBezTo>
                        <a:lnTo>
                          <a:pt x="2097741" y="10758"/>
                        </a:lnTo>
                        <a:cubicBezTo>
                          <a:pt x="2061724" y="11959"/>
                          <a:pt x="2025872" y="16646"/>
                          <a:pt x="1990165" y="21515"/>
                        </a:cubicBezTo>
                        <a:cubicBezTo>
                          <a:pt x="1946941" y="27409"/>
                          <a:pt x="1904104" y="35859"/>
                          <a:pt x="1861073" y="43031"/>
                        </a:cubicBezTo>
                        <a:lnTo>
                          <a:pt x="1796527" y="53788"/>
                        </a:lnTo>
                        <a:cubicBezTo>
                          <a:pt x="1775012" y="57374"/>
                          <a:pt x="1753660" y="62137"/>
                          <a:pt x="1731981" y="64546"/>
                        </a:cubicBezTo>
                        <a:cubicBezTo>
                          <a:pt x="1668953" y="71549"/>
                          <a:pt x="1621243" y="75830"/>
                          <a:pt x="1559859" y="86061"/>
                        </a:cubicBezTo>
                        <a:cubicBezTo>
                          <a:pt x="1541823" y="89067"/>
                          <a:pt x="1523887" y="92708"/>
                          <a:pt x="1506070" y="96819"/>
                        </a:cubicBezTo>
                        <a:cubicBezTo>
                          <a:pt x="1477257" y="103468"/>
                          <a:pt x="1420009" y="118334"/>
                          <a:pt x="1420009" y="118334"/>
                        </a:cubicBezTo>
                        <a:cubicBezTo>
                          <a:pt x="1405666" y="125506"/>
                          <a:pt x="1390730" y="131599"/>
                          <a:pt x="1376979" y="139850"/>
                        </a:cubicBezTo>
                        <a:cubicBezTo>
                          <a:pt x="1284506" y="195334"/>
                          <a:pt x="1345073" y="172000"/>
                          <a:pt x="1280160" y="193638"/>
                        </a:cubicBezTo>
                        <a:cubicBezTo>
                          <a:pt x="1236156" y="237641"/>
                          <a:pt x="1240286" y="240468"/>
                          <a:pt x="1183341" y="268941"/>
                        </a:cubicBezTo>
                        <a:cubicBezTo>
                          <a:pt x="1173199" y="274012"/>
                          <a:pt x="1161210" y="274628"/>
                          <a:pt x="1151068" y="279699"/>
                        </a:cubicBezTo>
                        <a:cubicBezTo>
                          <a:pt x="1139504" y="285481"/>
                          <a:pt x="1129316" y="293699"/>
                          <a:pt x="1118795" y="301214"/>
                        </a:cubicBezTo>
                        <a:cubicBezTo>
                          <a:pt x="1107420" y="309339"/>
                          <a:pt x="1060398" y="346549"/>
                          <a:pt x="1043492" y="355002"/>
                        </a:cubicBezTo>
                        <a:cubicBezTo>
                          <a:pt x="1033350" y="360073"/>
                          <a:pt x="1021977" y="362174"/>
                          <a:pt x="1011219" y="365760"/>
                        </a:cubicBezTo>
                        <a:cubicBezTo>
                          <a:pt x="920685" y="456290"/>
                          <a:pt x="1089971" y="291547"/>
                          <a:pt x="946673" y="408791"/>
                        </a:cubicBezTo>
                        <a:cubicBezTo>
                          <a:pt x="919199" y="431270"/>
                          <a:pt x="903119" y="468218"/>
                          <a:pt x="871369" y="484094"/>
                        </a:cubicBezTo>
                        <a:cubicBezTo>
                          <a:pt x="857026" y="491266"/>
                          <a:pt x="840997" y="495765"/>
                          <a:pt x="828339" y="505610"/>
                        </a:cubicBezTo>
                        <a:cubicBezTo>
                          <a:pt x="828334" y="505614"/>
                          <a:pt x="737979" y="595969"/>
                          <a:pt x="731520" y="602428"/>
                        </a:cubicBezTo>
                        <a:cubicBezTo>
                          <a:pt x="724348" y="609600"/>
                          <a:pt x="718119" y="617859"/>
                          <a:pt x="710005" y="623944"/>
                        </a:cubicBezTo>
                        <a:cubicBezTo>
                          <a:pt x="638578" y="677514"/>
                          <a:pt x="679648" y="643542"/>
                          <a:pt x="591670" y="731520"/>
                        </a:cubicBezTo>
                        <a:lnTo>
                          <a:pt x="537882" y="785308"/>
                        </a:lnTo>
                        <a:cubicBezTo>
                          <a:pt x="530710" y="792480"/>
                          <a:pt x="521993" y="798385"/>
                          <a:pt x="516367" y="806824"/>
                        </a:cubicBezTo>
                        <a:cubicBezTo>
                          <a:pt x="509195" y="817582"/>
                          <a:pt x="502609" y="828754"/>
                          <a:pt x="494852" y="839097"/>
                        </a:cubicBezTo>
                        <a:cubicBezTo>
                          <a:pt x="481075" y="857466"/>
                          <a:pt x="464988" y="874075"/>
                          <a:pt x="451821" y="892885"/>
                        </a:cubicBezTo>
                        <a:cubicBezTo>
                          <a:pt x="439830" y="910014"/>
                          <a:pt x="432093" y="929946"/>
                          <a:pt x="419548" y="946673"/>
                        </a:cubicBezTo>
                        <a:cubicBezTo>
                          <a:pt x="410420" y="958844"/>
                          <a:pt x="397014" y="967259"/>
                          <a:pt x="387275" y="978946"/>
                        </a:cubicBezTo>
                        <a:cubicBezTo>
                          <a:pt x="378998" y="988878"/>
                          <a:pt x="372701" y="1000311"/>
                          <a:pt x="365760" y="1011219"/>
                        </a:cubicBezTo>
                        <a:cubicBezTo>
                          <a:pt x="347598" y="1039759"/>
                          <a:pt x="330134" y="1068740"/>
                          <a:pt x="311972" y="1097280"/>
                        </a:cubicBezTo>
                        <a:cubicBezTo>
                          <a:pt x="305031" y="1108188"/>
                          <a:pt x="296238" y="1117989"/>
                          <a:pt x="290456" y="1129553"/>
                        </a:cubicBezTo>
                        <a:cubicBezTo>
                          <a:pt x="279698" y="1151068"/>
                          <a:pt x="267952" y="1172117"/>
                          <a:pt x="258183" y="1194099"/>
                        </a:cubicBezTo>
                        <a:cubicBezTo>
                          <a:pt x="253578" y="1204461"/>
                          <a:pt x="252497" y="1216230"/>
                          <a:pt x="247426" y="1226372"/>
                        </a:cubicBezTo>
                        <a:cubicBezTo>
                          <a:pt x="241644" y="1237936"/>
                          <a:pt x="232762" y="1247681"/>
                          <a:pt x="225910" y="1258645"/>
                        </a:cubicBezTo>
                        <a:cubicBezTo>
                          <a:pt x="184252" y="1325298"/>
                          <a:pt x="210445" y="1295627"/>
                          <a:pt x="172122" y="1333948"/>
                        </a:cubicBezTo>
                        <a:cubicBezTo>
                          <a:pt x="168536" y="1344706"/>
                          <a:pt x="167199" y="1356497"/>
                          <a:pt x="161365" y="1366221"/>
                        </a:cubicBezTo>
                        <a:cubicBezTo>
                          <a:pt x="156147" y="1374918"/>
                          <a:pt x="144385" y="1378665"/>
                          <a:pt x="139849" y="1387737"/>
                        </a:cubicBezTo>
                        <a:cubicBezTo>
                          <a:pt x="129707" y="1408021"/>
                          <a:pt x="125506" y="1430767"/>
                          <a:pt x="118334" y="1452282"/>
                        </a:cubicBezTo>
                        <a:cubicBezTo>
                          <a:pt x="114748" y="1463040"/>
                          <a:pt x="112647" y="1474412"/>
                          <a:pt x="107576" y="1484555"/>
                        </a:cubicBezTo>
                        <a:cubicBezTo>
                          <a:pt x="100404" y="1498899"/>
                          <a:pt x="91132" y="1512372"/>
                          <a:pt x="86061" y="1527586"/>
                        </a:cubicBezTo>
                        <a:cubicBezTo>
                          <a:pt x="76710" y="1555638"/>
                          <a:pt x="71718" y="1584960"/>
                          <a:pt x="64546" y="1613647"/>
                        </a:cubicBezTo>
                        <a:cubicBezTo>
                          <a:pt x="51039" y="1667675"/>
                          <a:pt x="58463" y="1642655"/>
                          <a:pt x="43030" y="1688951"/>
                        </a:cubicBezTo>
                        <a:cubicBezTo>
                          <a:pt x="39444" y="1717638"/>
                          <a:pt x="36669" y="1746438"/>
                          <a:pt x="32273" y="1775012"/>
                        </a:cubicBezTo>
                        <a:cubicBezTo>
                          <a:pt x="29493" y="1793084"/>
                          <a:pt x="23611" y="1810636"/>
                          <a:pt x="21515" y="1828800"/>
                        </a:cubicBezTo>
                        <a:cubicBezTo>
                          <a:pt x="12844" y="1903946"/>
                          <a:pt x="0" y="2054711"/>
                          <a:pt x="0" y="2054711"/>
                        </a:cubicBezTo>
                        <a:cubicBezTo>
                          <a:pt x="3586" y="2147944"/>
                          <a:pt x="4938" y="2241290"/>
                          <a:pt x="10758" y="2334410"/>
                        </a:cubicBezTo>
                        <a:cubicBezTo>
                          <a:pt x="12119" y="2356179"/>
                          <a:pt x="18198" y="2377397"/>
                          <a:pt x="21515" y="2398955"/>
                        </a:cubicBezTo>
                        <a:cubicBezTo>
                          <a:pt x="25371" y="2424016"/>
                          <a:pt x="28922" y="2449125"/>
                          <a:pt x="32273" y="2474259"/>
                        </a:cubicBezTo>
                        <a:cubicBezTo>
                          <a:pt x="36094" y="2502916"/>
                          <a:pt x="37858" y="2531876"/>
                          <a:pt x="43030" y="2560320"/>
                        </a:cubicBezTo>
                        <a:cubicBezTo>
                          <a:pt x="45058" y="2571477"/>
                          <a:pt x="50804" y="2581653"/>
                          <a:pt x="53788" y="2592593"/>
                        </a:cubicBezTo>
                        <a:cubicBezTo>
                          <a:pt x="61568" y="2621121"/>
                          <a:pt x="70442" y="2649486"/>
                          <a:pt x="75303" y="2678654"/>
                        </a:cubicBezTo>
                        <a:cubicBezTo>
                          <a:pt x="82475" y="2721685"/>
                          <a:pt x="77310" y="2768727"/>
                          <a:pt x="96819" y="2807746"/>
                        </a:cubicBezTo>
                        <a:cubicBezTo>
                          <a:pt x="115563" y="2845236"/>
                          <a:pt x="126113" y="2863358"/>
                          <a:pt x="139849" y="2904565"/>
                        </a:cubicBezTo>
                        <a:cubicBezTo>
                          <a:pt x="184625" y="3038893"/>
                          <a:pt x="115400" y="2866423"/>
                          <a:pt x="172122" y="2979868"/>
                        </a:cubicBezTo>
                        <a:cubicBezTo>
                          <a:pt x="193057" y="3021739"/>
                          <a:pt x="172956" y="3006914"/>
                          <a:pt x="193638" y="3055172"/>
                        </a:cubicBezTo>
                        <a:cubicBezTo>
                          <a:pt x="198883" y="3067409"/>
                          <a:pt x="243750" y="3125574"/>
                          <a:pt x="247426" y="3130475"/>
                        </a:cubicBezTo>
                        <a:cubicBezTo>
                          <a:pt x="274464" y="3211594"/>
                          <a:pt x="237991" y="3111605"/>
                          <a:pt x="279699" y="3195021"/>
                        </a:cubicBezTo>
                        <a:cubicBezTo>
                          <a:pt x="298335" y="3232292"/>
                          <a:pt x="299915" y="3257620"/>
                          <a:pt x="322729" y="3291840"/>
                        </a:cubicBezTo>
                        <a:cubicBezTo>
                          <a:pt x="328355" y="3300279"/>
                          <a:pt x="338429" y="3305046"/>
                          <a:pt x="344245" y="3313355"/>
                        </a:cubicBezTo>
                        <a:cubicBezTo>
                          <a:pt x="363645" y="3341069"/>
                          <a:pt x="377735" y="3372354"/>
                          <a:pt x="398033" y="3399417"/>
                        </a:cubicBezTo>
                        <a:cubicBezTo>
                          <a:pt x="408791" y="3413760"/>
                          <a:pt x="420804" y="3427243"/>
                          <a:pt x="430306" y="3442447"/>
                        </a:cubicBezTo>
                        <a:cubicBezTo>
                          <a:pt x="456611" y="3484536"/>
                          <a:pt x="443725" y="3482217"/>
                          <a:pt x="473336" y="3517751"/>
                        </a:cubicBezTo>
                        <a:cubicBezTo>
                          <a:pt x="483075" y="3529438"/>
                          <a:pt x="496481" y="3537853"/>
                          <a:pt x="505609" y="3550024"/>
                        </a:cubicBezTo>
                        <a:cubicBezTo>
                          <a:pt x="610872" y="3690374"/>
                          <a:pt x="533553" y="3610238"/>
                          <a:pt x="591670" y="3668358"/>
                        </a:cubicBezTo>
                        <a:cubicBezTo>
                          <a:pt x="595256" y="3679116"/>
                          <a:pt x="596418" y="3691015"/>
                          <a:pt x="602428" y="3700631"/>
                        </a:cubicBezTo>
                        <a:cubicBezTo>
                          <a:pt x="614597" y="3720102"/>
                          <a:pt x="630339" y="3737139"/>
                          <a:pt x="645459" y="3754419"/>
                        </a:cubicBezTo>
                        <a:cubicBezTo>
                          <a:pt x="655477" y="3765868"/>
                          <a:pt x="668889" y="3774312"/>
                          <a:pt x="677732" y="3786692"/>
                        </a:cubicBezTo>
                        <a:cubicBezTo>
                          <a:pt x="727364" y="3856177"/>
                          <a:pt x="667897" y="3808821"/>
                          <a:pt x="731520" y="3851238"/>
                        </a:cubicBezTo>
                        <a:cubicBezTo>
                          <a:pt x="777675" y="3943549"/>
                          <a:pt x="724488" y="3854964"/>
                          <a:pt x="785308" y="3915784"/>
                        </a:cubicBezTo>
                        <a:cubicBezTo>
                          <a:pt x="797986" y="3928462"/>
                          <a:pt x="804903" y="3946136"/>
                          <a:pt x="817581" y="3958814"/>
                        </a:cubicBezTo>
                        <a:cubicBezTo>
                          <a:pt x="830259" y="3971492"/>
                          <a:pt x="847345" y="3979026"/>
                          <a:pt x="860612" y="3991087"/>
                        </a:cubicBezTo>
                        <a:cubicBezTo>
                          <a:pt x="886879" y="4014966"/>
                          <a:pt x="910814" y="4041290"/>
                          <a:pt x="935915" y="4066391"/>
                        </a:cubicBezTo>
                        <a:cubicBezTo>
                          <a:pt x="946673" y="4077149"/>
                          <a:pt x="955529" y="4090225"/>
                          <a:pt x="968188" y="4098664"/>
                        </a:cubicBezTo>
                        <a:cubicBezTo>
                          <a:pt x="978946" y="4105836"/>
                          <a:pt x="990645" y="4111765"/>
                          <a:pt x="1000461" y="4120179"/>
                        </a:cubicBezTo>
                        <a:cubicBezTo>
                          <a:pt x="1015863" y="4133380"/>
                          <a:pt x="1027264" y="4151039"/>
                          <a:pt x="1043492" y="4163210"/>
                        </a:cubicBezTo>
                        <a:cubicBezTo>
                          <a:pt x="1056321" y="4172832"/>
                          <a:pt x="1073179" y="4175830"/>
                          <a:pt x="1086522" y="4184725"/>
                        </a:cubicBezTo>
                        <a:cubicBezTo>
                          <a:pt x="1105626" y="4197461"/>
                          <a:pt x="1121206" y="4215019"/>
                          <a:pt x="1140310" y="4227755"/>
                        </a:cubicBezTo>
                        <a:cubicBezTo>
                          <a:pt x="1153653" y="4236651"/>
                          <a:pt x="1169417" y="4241315"/>
                          <a:pt x="1183341" y="4249271"/>
                        </a:cubicBezTo>
                        <a:cubicBezTo>
                          <a:pt x="1194567" y="4255686"/>
                          <a:pt x="1203799" y="4265535"/>
                          <a:pt x="1215614" y="4270786"/>
                        </a:cubicBezTo>
                        <a:cubicBezTo>
                          <a:pt x="1236338" y="4279997"/>
                          <a:pt x="1259875" y="4282158"/>
                          <a:pt x="1280160" y="4292301"/>
                        </a:cubicBezTo>
                        <a:cubicBezTo>
                          <a:pt x="1333332" y="4318888"/>
                          <a:pt x="1307976" y="4308746"/>
                          <a:pt x="1355463" y="4324574"/>
                        </a:cubicBezTo>
                        <a:cubicBezTo>
                          <a:pt x="1366221" y="4331746"/>
                          <a:pt x="1375921" y="4340839"/>
                          <a:pt x="1387736" y="4346090"/>
                        </a:cubicBezTo>
                        <a:cubicBezTo>
                          <a:pt x="1421411" y="4361057"/>
                          <a:pt x="1459549" y="4369422"/>
                          <a:pt x="1495313" y="4378362"/>
                        </a:cubicBezTo>
                        <a:cubicBezTo>
                          <a:pt x="1520414" y="4392706"/>
                          <a:pt x="1543930" y="4410274"/>
                          <a:pt x="1570616" y="4421393"/>
                        </a:cubicBezTo>
                        <a:cubicBezTo>
                          <a:pt x="1587494" y="4428426"/>
                          <a:pt x="1606891" y="4426897"/>
                          <a:pt x="1624405" y="4432151"/>
                        </a:cubicBezTo>
                        <a:cubicBezTo>
                          <a:pt x="1642901" y="4437700"/>
                          <a:pt x="1660112" y="4446886"/>
                          <a:pt x="1678193" y="4453666"/>
                        </a:cubicBezTo>
                        <a:cubicBezTo>
                          <a:pt x="1716001" y="4467844"/>
                          <a:pt x="1718391" y="4466009"/>
                          <a:pt x="1764254" y="4475181"/>
                        </a:cubicBezTo>
                        <a:cubicBezTo>
                          <a:pt x="1782183" y="4482353"/>
                          <a:pt x="1800770" y="4488061"/>
                          <a:pt x="1818042" y="4496697"/>
                        </a:cubicBezTo>
                        <a:cubicBezTo>
                          <a:pt x="1836744" y="4506048"/>
                          <a:pt x="1852180" y="4521825"/>
                          <a:pt x="1871830" y="4528970"/>
                        </a:cubicBezTo>
                        <a:cubicBezTo>
                          <a:pt x="1892329" y="4536424"/>
                          <a:pt x="1915122" y="4534823"/>
                          <a:pt x="1936376" y="4539727"/>
                        </a:cubicBezTo>
                        <a:cubicBezTo>
                          <a:pt x="2054830" y="4567062"/>
                          <a:pt x="1968372" y="4553343"/>
                          <a:pt x="2076226" y="4582758"/>
                        </a:cubicBezTo>
                        <a:cubicBezTo>
                          <a:pt x="2093866" y="4587569"/>
                          <a:pt x="2112085" y="4589929"/>
                          <a:pt x="2130014" y="4593515"/>
                        </a:cubicBezTo>
                        <a:cubicBezTo>
                          <a:pt x="2315755" y="4686385"/>
                          <a:pt x="2104861" y="4586773"/>
                          <a:pt x="2237590" y="4636546"/>
                        </a:cubicBezTo>
                        <a:cubicBezTo>
                          <a:pt x="2252606" y="4642177"/>
                          <a:pt x="2265605" y="4652430"/>
                          <a:pt x="2280621" y="4658061"/>
                        </a:cubicBezTo>
                        <a:cubicBezTo>
                          <a:pt x="2309179" y="4668770"/>
                          <a:pt x="2361638" y="4674265"/>
                          <a:pt x="2388198" y="4679577"/>
                        </a:cubicBezTo>
                        <a:cubicBezTo>
                          <a:pt x="2402696" y="4682476"/>
                          <a:pt x="2416885" y="4686748"/>
                          <a:pt x="2431228" y="4690334"/>
                        </a:cubicBezTo>
                        <a:cubicBezTo>
                          <a:pt x="2682850" y="4684197"/>
                          <a:pt x="2787515" y="4691388"/>
                          <a:pt x="2990626" y="4668819"/>
                        </a:cubicBezTo>
                        <a:cubicBezTo>
                          <a:pt x="3013860" y="4666237"/>
                          <a:pt x="3104285" y="4652542"/>
                          <a:pt x="3130475" y="4647304"/>
                        </a:cubicBezTo>
                        <a:cubicBezTo>
                          <a:pt x="3186528" y="4636094"/>
                          <a:pt x="3157929" y="4639459"/>
                          <a:pt x="3205779" y="4625788"/>
                        </a:cubicBezTo>
                        <a:cubicBezTo>
                          <a:pt x="3219995" y="4621726"/>
                          <a:pt x="3234593" y="4619093"/>
                          <a:pt x="3248809" y="4615031"/>
                        </a:cubicBezTo>
                        <a:cubicBezTo>
                          <a:pt x="3259712" y="4611916"/>
                          <a:pt x="3270179" y="4607388"/>
                          <a:pt x="3281082" y="4604273"/>
                        </a:cubicBezTo>
                        <a:cubicBezTo>
                          <a:pt x="3331805" y="4589780"/>
                          <a:pt x="3338470" y="4591464"/>
                          <a:pt x="3399416" y="4582758"/>
                        </a:cubicBezTo>
                        <a:cubicBezTo>
                          <a:pt x="3413760" y="4575586"/>
                          <a:pt x="3427233" y="4566313"/>
                          <a:pt x="3442447" y="4561242"/>
                        </a:cubicBezTo>
                        <a:cubicBezTo>
                          <a:pt x="3459793" y="4555460"/>
                          <a:pt x="3478419" y="4554596"/>
                          <a:pt x="3496235" y="4550485"/>
                        </a:cubicBezTo>
                        <a:cubicBezTo>
                          <a:pt x="3525048" y="4543836"/>
                          <a:pt x="3553609" y="4536142"/>
                          <a:pt x="3582296" y="4528970"/>
                        </a:cubicBezTo>
                        <a:cubicBezTo>
                          <a:pt x="3596640" y="4525384"/>
                          <a:pt x="3612103" y="4524824"/>
                          <a:pt x="3625327" y="4518212"/>
                        </a:cubicBezTo>
                        <a:cubicBezTo>
                          <a:pt x="3639671" y="4511040"/>
                          <a:pt x="3653342" y="4502328"/>
                          <a:pt x="3668358" y="4496697"/>
                        </a:cubicBezTo>
                        <a:cubicBezTo>
                          <a:pt x="3682201" y="4491506"/>
                          <a:pt x="3697124" y="4489829"/>
                          <a:pt x="3711388" y="4485939"/>
                        </a:cubicBezTo>
                        <a:cubicBezTo>
                          <a:pt x="3736574" y="4479070"/>
                          <a:pt x="3762158" y="4473346"/>
                          <a:pt x="3786692" y="4464424"/>
                        </a:cubicBezTo>
                        <a:cubicBezTo>
                          <a:pt x="3801763" y="4458944"/>
                          <a:pt x="3814982" y="4449225"/>
                          <a:pt x="3829722" y="4442908"/>
                        </a:cubicBezTo>
                        <a:cubicBezTo>
                          <a:pt x="3840145" y="4438441"/>
                          <a:pt x="3851572" y="4436618"/>
                          <a:pt x="3861995" y="4432151"/>
                        </a:cubicBezTo>
                        <a:cubicBezTo>
                          <a:pt x="3890702" y="4419848"/>
                          <a:pt x="3934334" y="4394682"/>
                          <a:pt x="3958814" y="4378362"/>
                        </a:cubicBezTo>
                        <a:cubicBezTo>
                          <a:pt x="3973732" y="4368417"/>
                          <a:pt x="3987157" y="4356372"/>
                          <a:pt x="4001845" y="4346090"/>
                        </a:cubicBezTo>
                        <a:cubicBezTo>
                          <a:pt x="4023029" y="4331261"/>
                          <a:pt x="4066390" y="4303059"/>
                          <a:pt x="4066390" y="4303059"/>
                        </a:cubicBezTo>
                        <a:cubicBezTo>
                          <a:pt x="4073562" y="4292301"/>
                          <a:pt x="4078764" y="4279928"/>
                          <a:pt x="4087906" y="4270786"/>
                        </a:cubicBezTo>
                        <a:cubicBezTo>
                          <a:pt x="4097048" y="4261644"/>
                          <a:pt x="4111665" y="4259001"/>
                          <a:pt x="4120179" y="4249271"/>
                        </a:cubicBezTo>
                        <a:cubicBezTo>
                          <a:pt x="4137207" y="4229811"/>
                          <a:pt x="4144924" y="4203009"/>
                          <a:pt x="4163209" y="4184725"/>
                        </a:cubicBezTo>
                        <a:lnTo>
                          <a:pt x="4184725" y="4163210"/>
                        </a:lnTo>
                        <a:cubicBezTo>
                          <a:pt x="4208929" y="4090592"/>
                          <a:pt x="4175870" y="4177377"/>
                          <a:pt x="4238513" y="4077148"/>
                        </a:cubicBezTo>
                        <a:cubicBezTo>
                          <a:pt x="4244523" y="4067532"/>
                          <a:pt x="4244199" y="4055017"/>
                          <a:pt x="4249270" y="4044875"/>
                        </a:cubicBezTo>
                        <a:cubicBezTo>
                          <a:pt x="4255052" y="4033311"/>
                          <a:pt x="4263181" y="4023058"/>
                          <a:pt x="4270786" y="4012602"/>
                        </a:cubicBezTo>
                        <a:cubicBezTo>
                          <a:pt x="4291877" y="3983602"/>
                          <a:pt x="4319295" y="3958614"/>
                          <a:pt x="4335332" y="3926541"/>
                        </a:cubicBezTo>
                        <a:cubicBezTo>
                          <a:pt x="4342504" y="3912198"/>
                          <a:pt x="4350530" y="3898251"/>
                          <a:pt x="4356847" y="3883511"/>
                        </a:cubicBezTo>
                        <a:cubicBezTo>
                          <a:pt x="4361314" y="3873088"/>
                          <a:pt x="4361771" y="3860962"/>
                          <a:pt x="4367605" y="3851238"/>
                        </a:cubicBezTo>
                        <a:cubicBezTo>
                          <a:pt x="4372823" y="3842541"/>
                          <a:pt x="4381948" y="3836894"/>
                          <a:pt x="4389120" y="3829722"/>
                        </a:cubicBezTo>
                        <a:cubicBezTo>
                          <a:pt x="4392706" y="3818965"/>
                          <a:pt x="4394044" y="3807173"/>
                          <a:pt x="4399878" y="3797450"/>
                        </a:cubicBezTo>
                        <a:cubicBezTo>
                          <a:pt x="4405096" y="3788753"/>
                          <a:pt x="4416857" y="3785006"/>
                          <a:pt x="4421393" y="3775934"/>
                        </a:cubicBezTo>
                        <a:cubicBezTo>
                          <a:pt x="4431535" y="3755649"/>
                          <a:pt x="4435736" y="3732903"/>
                          <a:pt x="4442908" y="3711388"/>
                        </a:cubicBezTo>
                        <a:cubicBezTo>
                          <a:pt x="4446494" y="3700630"/>
                          <a:pt x="4447376" y="3688550"/>
                          <a:pt x="4453666" y="3679115"/>
                        </a:cubicBezTo>
                        <a:lnTo>
                          <a:pt x="4475181" y="3646842"/>
                        </a:lnTo>
                        <a:cubicBezTo>
                          <a:pt x="4478767" y="3621741"/>
                          <a:pt x="4480237" y="3596246"/>
                          <a:pt x="4485939" y="3571539"/>
                        </a:cubicBezTo>
                        <a:cubicBezTo>
                          <a:pt x="4485943" y="3571523"/>
                          <a:pt x="4512831" y="3490864"/>
                          <a:pt x="4518212" y="3474720"/>
                        </a:cubicBezTo>
                        <a:cubicBezTo>
                          <a:pt x="4521798" y="3463962"/>
                          <a:pt x="4527105" y="3453632"/>
                          <a:pt x="4528969" y="3442447"/>
                        </a:cubicBezTo>
                        <a:cubicBezTo>
                          <a:pt x="4564786" y="3227549"/>
                          <a:pt x="4510107" y="3561027"/>
                          <a:pt x="4550485" y="3291840"/>
                        </a:cubicBezTo>
                        <a:cubicBezTo>
                          <a:pt x="4571710" y="3150342"/>
                          <a:pt x="4583509" y="3129209"/>
                          <a:pt x="4593515" y="2969111"/>
                        </a:cubicBezTo>
                        <a:lnTo>
                          <a:pt x="4604273" y="2796988"/>
                        </a:lnTo>
                        <a:cubicBezTo>
                          <a:pt x="4611996" y="2526670"/>
                          <a:pt x="4630917" y="2176687"/>
                          <a:pt x="4593515" y="1914861"/>
                        </a:cubicBezTo>
                        <a:cubicBezTo>
                          <a:pt x="4589929" y="1889760"/>
                          <a:pt x="4587294" y="1864505"/>
                          <a:pt x="4582758" y="1839558"/>
                        </a:cubicBezTo>
                        <a:cubicBezTo>
                          <a:pt x="4580113" y="1825011"/>
                          <a:pt x="4574431" y="1811111"/>
                          <a:pt x="4572000" y="1796527"/>
                        </a:cubicBezTo>
                        <a:cubicBezTo>
                          <a:pt x="4567247" y="1768010"/>
                          <a:pt x="4567743" y="1738636"/>
                          <a:pt x="4561242" y="1710466"/>
                        </a:cubicBezTo>
                        <a:cubicBezTo>
                          <a:pt x="4551954" y="1670217"/>
                          <a:pt x="4539037" y="1655643"/>
                          <a:pt x="4518212" y="1624405"/>
                        </a:cubicBezTo>
                        <a:cubicBezTo>
                          <a:pt x="4515291" y="1609799"/>
                          <a:pt x="4503207" y="1544949"/>
                          <a:pt x="4496696" y="1527586"/>
                        </a:cubicBezTo>
                        <a:cubicBezTo>
                          <a:pt x="4481928" y="1488206"/>
                          <a:pt x="4468295" y="1475374"/>
                          <a:pt x="4442908" y="1441525"/>
                        </a:cubicBezTo>
                        <a:cubicBezTo>
                          <a:pt x="4419320" y="1370763"/>
                          <a:pt x="4450510" y="1451935"/>
                          <a:pt x="4389120" y="1355464"/>
                        </a:cubicBezTo>
                        <a:cubicBezTo>
                          <a:pt x="4376206" y="1335170"/>
                          <a:pt x="4368529" y="1311946"/>
                          <a:pt x="4356847" y="1290918"/>
                        </a:cubicBezTo>
                        <a:cubicBezTo>
                          <a:pt x="4350568" y="1279616"/>
                          <a:pt x="4341523" y="1269995"/>
                          <a:pt x="4335332" y="1258645"/>
                        </a:cubicBezTo>
                        <a:cubicBezTo>
                          <a:pt x="4319974" y="1230488"/>
                          <a:pt x="4310557" y="1198954"/>
                          <a:pt x="4292301" y="1172584"/>
                        </a:cubicBezTo>
                        <a:cubicBezTo>
                          <a:pt x="4277868" y="1151736"/>
                          <a:pt x="4252578" y="1139893"/>
                          <a:pt x="4238513" y="1118795"/>
                        </a:cubicBezTo>
                        <a:cubicBezTo>
                          <a:pt x="4231341" y="1108037"/>
                          <a:pt x="4223850" y="1097486"/>
                          <a:pt x="4216998" y="1086522"/>
                        </a:cubicBezTo>
                        <a:cubicBezTo>
                          <a:pt x="4205916" y="1068791"/>
                          <a:pt x="4197090" y="1049595"/>
                          <a:pt x="4184725" y="1032734"/>
                        </a:cubicBezTo>
                        <a:cubicBezTo>
                          <a:pt x="4157568" y="995703"/>
                          <a:pt x="4131134" y="957630"/>
                          <a:pt x="4098663" y="925158"/>
                        </a:cubicBezTo>
                        <a:cubicBezTo>
                          <a:pt x="4091491" y="917986"/>
                          <a:pt x="4082774" y="912081"/>
                          <a:pt x="4077148" y="903642"/>
                        </a:cubicBezTo>
                        <a:cubicBezTo>
                          <a:pt x="4068253" y="890299"/>
                          <a:pt x="4064528" y="873955"/>
                          <a:pt x="4055633" y="860612"/>
                        </a:cubicBezTo>
                        <a:cubicBezTo>
                          <a:pt x="4030953" y="823592"/>
                          <a:pt x="4017933" y="812155"/>
                          <a:pt x="3991087" y="785308"/>
                        </a:cubicBezTo>
                        <a:cubicBezTo>
                          <a:pt x="3970707" y="724169"/>
                          <a:pt x="3988348" y="761055"/>
                          <a:pt x="3915783" y="688490"/>
                        </a:cubicBezTo>
                        <a:lnTo>
                          <a:pt x="3861995" y="634701"/>
                        </a:lnTo>
                        <a:cubicBezTo>
                          <a:pt x="3840480" y="620358"/>
                          <a:pt x="3815733" y="609956"/>
                          <a:pt x="3797449" y="591671"/>
                        </a:cubicBezTo>
                        <a:cubicBezTo>
                          <a:pt x="3790277" y="584499"/>
                          <a:pt x="3784373" y="575781"/>
                          <a:pt x="3775934" y="570155"/>
                        </a:cubicBezTo>
                        <a:cubicBezTo>
                          <a:pt x="3762591" y="561259"/>
                          <a:pt x="3746827" y="556596"/>
                          <a:pt x="3732903" y="548640"/>
                        </a:cubicBezTo>
                        <a:cubicBezTo>
                          <a:pt x="3721677" y="542225"/>
                          <a:pt x="3711151" y="534640"/>
                          <a:pt x="3700630" y="527125"/>
                        </a:cubicBezTo>
                        <a:cubicBezTo>
                          <a:pt x="3686040" y="516704"/>
                          <a:pt x="3673087" y="503886"/>
                          <a:pt x="3657600" y="494852"/>
                        </a:cubicBezTo>
                        <a:cubicBezTo>
                          <a:pt x="3629896" y="478691"/>
                          <a:pt x="3600226" y="466165"/>
                          <a:pt x="3571539" y="451821"/>
                        </a:cubicBezTo>
                        <a:lnTo>
                          <a:pt x="3528508" y="430306"/>
                        </a:lnTo>
                        <a:cubicBezTo>
                          <a:pt x="3514165" y="423134"/>
                          <a:pt x="3501036" y="412680"/>
                          <a:pt x="3485478" y="408791"/>
                        </a:cubicBezTo>
                        <a:lnTo>
                          <a:pt x="3442447" y="398033"/>
                        </a:lnTo>
                        <a:cubicBezTo>
                          <a:pt x="3431689" y="390861"/>
                          <a:pt x="3421738" y="382300"/>
                          <a:pt x="3410174" y="376518"/>
                        </a:cubicBezTo>
                        <a:cubicBezTo>
                          <a:pt x="3381112" y="361987"/>
                          <a:pt x="3343106" y="361613"/>
                          <a:pt x="3313355" y="355002"/>
                        </a:cubicBezTo>
                        <a:cubicBezTo>
                          <a:pt x="3242726" y="339307"/>
                          <a:pt x="3326078" y="345108"/>
                          <a:pt x="3227294" y="333487"/>
                        </a:cubicBezTo>
                        <a:cubicBezTo>
                          <a:pt x="3184410" y="328442"/>
                          <a:pt x="3141145" y="327250"/>
                          <a:pt x="3098202" y="322730"/>
                        </a:cubicBezTo>
                        <a:cubicBezTo>
                          <a:pt x="2986364" y="310958"/>
                          <a:pt x="3056581" y="311972"/>
                          <a:pt x="3001383" y="311972"/>
                        </a:cubicBezTo>
                      </a:path>
                    </a:pathLst>
                  </a:cu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52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342265" indent="-342265">
              <a:buFont typeface="Calibri" charset="0"/>
              <a:buChar char="-"/>
            </a:pPr>
            <a:r>
              <a:rPr lang="en-AU" b="0" i="0" u="none" strike="noStrike" dirty="0">
                <a:effectLst/>
                <a:latin typeface="+mn-lt"/>
                <a:ea typeface="ＭＳ Ｐゴシック"/>
              </a:rPr>
              <a:t>Form teams </a:t>
            </a:r>
            <a:r>
              <a:rPr lang="en-AU" b="0" dirty="0">
                <a:latin typeface="+mn-lt"/>
                <a:ea typeface="ＭＳ Ｐゴシック"/>
              </a:rPr>
              <a:t>within your table</a:t>
            </a:r>
            <a:r>
              <a:rPr lang="en-AU" b="0" i="0" u="none" strike="noStrike" dirty="0">
                <a:effectLst/>
                <a:latin typeface="+mn-lt"/>
                <a:ea typeface="ＭＳ Ｐゴシック"/>
              </a:rPr>
              <a:t>;</a:t>
            </a:r>
            <a:endParaRPr lang="en-US" dirty="0"/>
          </a:p>
          <a:p>
            <a:pPr marL="342265" indent="-342265" algn="l"/>
            <a:r>
              <a:rPr lang="en-AU" b="0" i="0" u="none" strike="noStrike" dirty="0">
                <a:effectLst/>
                <a:latin typeface="+mn-lt"/>
                <a:ea typeface="ＭＳ Ｐゴシック"/>
              </a:rPr>
              <a:t>Share your backgrounds with R, data, and Machine Learning; </a:t>
            </a:r>
          </a:p>
          <a:p>
            <a:pPr marL="342265" indent="-342265" algn="l"/>
            <a:r>
              <a:rPr lang="en-AU" b="0" dirty="0">
                <a:latin typeface="+mn-lt"/>
                <a:ea typeface="ＭＳ Ｐゴシック"/>
              </a:rPr>
              <a:t>Choose</a:t>
            </a:r>
            <a:r>
              <a:rPr lang="en-AU" b="0" i="0" u="none" strike="noStrike" dirty="0">
                <a:effectLst/>
                <a:latin typeface="+mn-lt"/>
                <a:ea typeface="ＭＳ Ｐゴシック"/>
              </a:rPr>
              <a:t> a team name</a:t>
            </a:r>
            <a:r>
              <a:rPr lang="en-AU" b="0" dirty="0">
                <a:latin typeface="+mn-lt"/>
                <a:ea typeface="ＭＳ Ｐゴシック"/>
              </a:rPr>
              <a:t>.</a:t>
            </a:r>
            <a:endParaRPr lang="en-AU" b="0" i="0" u="none" strike="noStrike" dirty="0">
              <a:effectLst/>
              <a:latin typeface="+mn-lt"/>
              <a:ea typeface="ＭＳ Ｐゴシック"/>
            </a:endParaRPr>
          </a:p>
          <a:p>
            <a:pPr marL="342265" indent="-342265"/>
            <a:endParaRPr lang="en-US">
              <a:latin typeface="+mn-lt"/>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solidFill>
                  <a:srgbClr val="002060"/>
                </a:solidFill>
                <a:ea typeface="ＭＳ Ｐゴシック"/>
              </a:rPr>
              <a:t>Your turn!</a:t>
            </a:r>
            <a:endParaRPr lang="en-US" dirty="0">
              <a:solidFill>
                <a:srgbClr val="002060"/>
              </a:solidFill>
            </a:endParaRPr>
          </a:p>
        </p:txBody>
      </p:sp>
    </p:spTree>
    <p:extLst>
      <p:ext uri="{BB962C8B-B14F-4D97-AF65-F5344CB8AC3E}">
        <p14:creationId xmlns:p14="http://schemas.microsoft.com/office/powerpoint/2010/main" val="180045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932BC-D4AE-A9E9-7375-3FB227975C75}"/>
              </a:ext>
            </a:extLst>
          </p:cNvPr>
          <p:cNvSpPr>
            <a:spLocks noGrp="1"/>
          </p:cNvSpPr>
          <p:nvPr>
            <p:ph idx="1"/>
          </p:nvPr>
        </p:nvSpPr>
        <p:spPr/>
        <p:txBody>
          <a:bodyPr/>
          <a:lstStyle/>
          <a:p>
            <a:pPr marL="0" indent="0">
              <a:buNone/>
            </a:pPr>
            <a:r>
              <a:rPr lang="en-AU" sz="2800" b="0">
                <a:latin typeface="+mn-lt"/>
                <a:ea typeface="+mn-ea"/>
                <a:cs typeface="+mn-cs"/>
              </a:rPr>
              <a:t>Descriptions of 2,930 houses sold in Ames, IA from 2006 to 2010, collected by the Ames Assessor’s Office. </a:t>
            </a:r>
          </a:p>
          <a:p>
            <a:pPr marL="0" indent="0">
              <a:buNone/>
            </a:pPr>
            <a:endParaRPr lang="en-AU" b="0">
              <a:solidFill>
                <a:srgbClr val="282A36"/>
              </a:solidFill>
              <a:latin typeface="Karla" pitchFamily="2" charset="77"/>
            </a:endParaRPr>
          </a:p>
          <a:p>
            <a:pPr marL="0" indent="0">
              <a:buNone/>
            </a:pPr>
            <a:endParaRPr lang="en-US"/>
          </a:p>
        </p:txBody>
      </p:sp>
      <p:sp>
        <p:nvSpPr>
          <p:cNvPr id="3" name="Title 2">
            <a:extLst>
              <a:ext uri="{FF2B5EF4-FFF2-40B4-BE49-F238E27FC236}">
                <a16:creationId xmlns:a16="http://schemas.microsoft.com/office/drawing/2014/main" id="{F83930B3-2B47-43CA-7AAD-06508CB5BD35}"/>
              </a:ext>
            </a:extLst>
          </p:cNvPr>
          <p:cNvSpPr>
            <a:spLocks noGrp="1"/>
          </p:cNvSpPr>
          <p:nvPr>
            <p:ph type="title"/>
          </p:nvPr>
        </p:nvSpPr>
        <p:spPr>
          <a:xfrm>
            <a:off x="3304694" y="408243"/>
            <a:ext cx="11235267" cy="647183"/>
          </a:xfrm>
        </p:spPr>
        <p:txBody>
          <a:bodyPr/>
          <a:lstStyle/>
          <a:p>
            <a:r>
              <a:rPr lang="en-US">
                <a:solidFill>
                  <a:srgbClr val="002060"/>
                </a:solidFill>
              </a:rPr>
              <a:t>Dataset - </a:t>
            </a:r>
            <a:r>
              <a:rPr lang="en-US" err="1">
                <a:solidFill>
                  <a:srgbClr val="002060"/>
                </a:solidFill>
              </a:rPr>
              <a:t>AmesHousing</a:t>
            </a:r>
            <a:endParaRPr lang="en-US">
              <a:solidFill>
                <a:srgbClr val="002060"/>
              </a:solidFill>
            </a:endParaRPr>
          </a:p>
        </p:txBody>
      </p:sp>
      <p:sp>
        <p:nvSpPr>
          <p:cNvPr id="48" name="Rectangle 47">
            <a:extLst>
              <a:ext uri="{FF2B5EF4-FFF2-40B4-BE49-F238E27FC236}">
                <a16:creationId xmlns:a16="http://schemas.microsoft.com/office/drawing/2014/main" id="{10847618-7806-3EF4-459D-075296011244}"/>
              </a:ext>
            </a:extLst>
          </p:cNvPr>
          <p:cNvSpPr/>
          <p:nvPr/>
        </p:nvSpPr>
        <p:spPr>
          <a:xfrm>
            <a:off x="609599" y="2828960"/>
            <a:ext cx="10972802" cy="120008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400">
                <a:solidFill>
                  <a:schemeClr val="accent4">
                    <a:lumMod val="75000"/>
                  </a:schemeClr>
                </a:solidFill>
                <a:latin typeface="IBM Plex Mono" panose="020B0509050203000203" pitchFamily="49" charset="77"/>
              </a:rPr>
              <a:t>#</a:t>
            </a:r>
            <a:r>
              <a:rPr lang="en-US" sz="2400" err="1">
                <a:solidFill>
                  <a:schemeClr val="accent4">
                    <a:lumMod val="75000"/>
                  </a:schemeClr>
                </a:solidFill>
                <a:latin typeface="IBM Plex Mono" panose="020B0509050203000203" pitchFamily="49" charset="77"/>
              </a:rPr>
              <a:t>install.packages</a:t>
            </a:r>
            <a:r>
              <a:rPr lang="en-US" sz="2400">
                <a:solidFill>
                  <a:schemeClr val="accent4">
                    <a:lumMod val="75000"/>
                  </a:schemeClr>
                </a:solidFill>
                <a:latin typeface="IBM Plex Mono" panose="020B0509050203000203" pitchFamily="49" charset="77"/>
              </a:rPr>
              <a:t>(“</a:t>
            </a:r>
            <a:r>
              <a:rPr lang="en-US" sz="2400" err="1">
                <a:solidFill>
                  <a:schemeClr val="accent4">
                    <a:lumMod val="75000"/>
                  </a:schemeClr>
                </a:solidFill>
                <a:latin typeface="IBM Plex Mono" panose="020B0509050203000203" pitchFamily="49" charset="77"/>
              </a:rPr>
              <a:t>AmesHousing</a:t>
            </a:r>
            <a:r>
              <a:rPr lang="en-US" sz="2400">
                <a:solidFill>
                  <a:schemeClr val="accent4">
                    <a:lumMod val="75000"/>
                  </a:schemeClr>
                </a:solidFill>
                <a:latin typeface="IBM Plex Mono" panose="020B0509050203000203" pitchFamily="49" charset="77"/>
              </a:rPr>
              <a:t>”)</a:t>
            </a:r>
          </a:p>
          <a:p>
            <a:r>
              <a:rPr lang="en-US" sz="2400">
                <a:solidFill>
                  <a:srgbClr val="2B3D43"/>
                </a:solidFill>
                <a:latin typeface="IBM Plex Mono" panose="020B0509050203000203" pitchFamily="49" charset="77"/>
              </a:rPr>
              <a:t>library(</a:t>
            </a:r>
            <a:r>
              <a:rPr lang="en-US" sz="2400" err="1">
                <a:solidFill>
                  <a:srgbClr val="2B3D43"/>
                </a:solidFill>
                <a:latin typeface="IBM Plex Mono" panose="020B0509050203000203" pitchFamily="49" charset="77"/>
              </a:rPr>
              <a:t>AmesHousing</a:t>
            </a:r>
            <a:r>
              <a:rPr lang="en-US" sz="2400">
                <a:solidFill>
                  <a:srgbClr val="2B3D43"/>
                </a:solidFill>
                <a:latin typeface="IBM Plex Mono" panose="020B0509050203000203" pitchFamily="49" charset="77"/>
              </a:rPr>
              <a:t>)</a:t>
            </a:r>
          </a:p>
          <a:p>
            <a:r>
              <a:rPr lang="en-US" sz="2400" err="1">
                <a:solidFill>
                  <a:srgbClr val="2B3D43"/>
                </a:solidFill>
                <a:latin typeface="IBM Plex Mono" panose="020B0509050203000203" pitchFamily="49" charset="77"/>
              </a:rPr>
              <a:t>ameshousing</a:t>
            </a:r>
            <a:r>
              <a:rPr lang="en-US" sz="2400">
                <a:solidFill>
                  <a:srgbClr val="2B3D43"/>
                </a:solidFill>
                <a:latin typeface="IBM Plex Mono" panose="020B0509050203000203" pitchFamily="49" charset="77"/>
              </a:rPr>
              <a:t> &lt;- </a:t>
            </a:r>
            <a:r>
              <a:rPr lang="en-US" sz="2400" err="1">
                <a:solidFill>
                  <a:srgbClr val="2B3D43"/>
                </a:solidFill>
                <a:latin typeface="IBM Plex Mono" panose="020B0509050203000203" pitchFamily="49" charset="77"/>
              </a:rPr>
              <a:t>AmesHousing</a:t>
            </a:r>
            <a:r>
              <a:rPr lang="en-US" sz="2400">
                <a:solidFill>
                  <a:srgbClr val="2B3D43"/>
                </a:solidFill>
                <a:latin typeface="IBM Plex Mono" panose="020B0509050203000203" pitchFamily="49" charset="77"/>
              </a:rPr>
              <a:t>::</a:t>
            </a:r>
            <a:r>
              <a:rPr lang="en-US" sz="2400" err="1">
                <a:solidFill>
                  <a:srgbClr val="2B3D43"/>
                </a:solidFill>
                <a:latin typeface="IBM Plex Mono" panose="020B0509050203000203" pitchFamily="49" charset="77"/>
              </a:rPr>
              <a:t>make_ames</a:t>
            </a:r>
            <a:r>
              <a:rPr lang="en-US" sz="2400">
                <a:solidFill>
                  <a:srgbClr val="2B3D43"/>
                </a:solidFill>
                <a:latin typeface="IBM Plex Mono" panose="020B0509050203000203" pitchFamily="49" charset="77"/>
              </a:rPr>
              <a:t>()</a:t>
            </a:r>
          </a:p>
        </p:txBody>
      </p:sp>
    </p:spTree>
    <p:extLst>
      <p:ext uri="{BB962C8B-B14F-4D97-AF65-F5344CB8AC3E}">
        <p14:creationId xmlns:p14="http://schemas.microsoft.com/office/powerpoint/2010/main" val="48150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92" y="1954362"/>
            <a:ext cx="10972800" cy="4521660"/>
          </a:xfrm>
        </p:spPr>
        <p:txBody>
          <a:bodyPr/>
          <a:lstStyle/>
          <a:p>
            <a:pPr marL="0" indent="0" algn="ctr">
              <a:buNone/>
            </a:pPr>
            <a:endParaRPr lang="en-US"/>
          </a:p>
          <a:p>
            <a:pPr marL="0" indent="0" algn="ctr">
              <a:buNone/>
            </a:pPr>
            <a:r>
              <a:rPr lang="en-US">
                <a:ea typeface="ＭＳ Ｐゴシック"/>
              </a:rPr>
              <a:t>SIH is a Core </a:t>
            </a:r>
            <a:r>
              <a:rPr lang="en-US" b="1">
                <a:ea typeface="ＭＳ Ｐゴシック"/>
              </a:rPr>
              <a:t>Research </a:t>
            </a:r>
            <a:r>
              <a:rPr lang="en-US">
                <a:ea typeface="ＭＳ Ｐゴシック"/>
              </a:rPr>
              <a:t>Facility of the University of Sydney enabling excellence in </a:t>
            </a:r>
            <a:r>
              <a:rPr lang="en-US">
                <a:solidFill>
                  <a:schemeClr val="accent1"/>
                </a:solidFill>
                <a:ea typeface="ＭＳ Ｐゴシック"/>
              </a:rPr>
              <a:t>computational </a:t>
            </a:r>
            <a:r>
              <a:rPr lang="en-US">
                <a:ea typeface="ＭＳ Ｐゴシック"/>
              </a:rPr>
              <a:t>and</a:t>
            </a:r>
            <a:r>
              <a:rPr lang="en-US">
                <a:solidFill>
                  <a:schemeClr val="accent1"/>
                </a:solidFill>
                <a:ea typeface="ＭＳ Ｐゴシック"/>
              </a:rPr>
              <a:t> data-driven </a:t>
            </a:r>
            <a:r>
              <a:rPr lang="en-US">
                <a:ea typeface="ＭＳ Ｐゴシック"/>
              </a:rPr>
              <a:t>research through </a:t>
            </a:r>
            <a:r>
              <a:rPr lang="en-US">
                <a:solidFill>
                  <a:srgbClr val="E64626"/>
                </a:solidFill>
                <a:ea typeface="ＭＳ Ｐゴシック"/>
              </a:rPr>
              <a:t>advanced</a:t>
            </a:r>
            <a:r>
              <a:rPr lang="en-US">
                <a:ea typeface="ＭＳ Ｐゴシック"/>
              </a:rPr>
              <a:t> </a:t>
            </a:r>
            <a:r>
              <a:rPr lang="en-US">
                <a:solidFill>
                  <a:schemeClr val="accent1"/>
                </a:solidFill>
                <a:ea typeface="ＭＳ Ｐゴシック"/>
              </a:rPr>
              <a:t>digital infrastructure</a:t>
            </a:r>
            <a:r>
              <a:rPr lang="en-US">
                <a:ea typeface="ＭＳ Ｐゴシック"/>
              </a:rPr>
              <a:t>, </a:t>
            </a:r>
            <a:r>
              <a:rPr lang="en-US">
                <a:solidFill>
                  <a:schemeClr val="accent1"/>
                </a:solidFill>
                <a:ea typeface="ＭＳ Ｐゴシック"/>
              </a:rPr>
              <a:t>expert data consultancy </a:t>
            </a:r>
            <a:r>
              <a:rPr lang="en-US">
                <a:ea typeface="ＭＳ Ｐゴシック"/>
              </a:rPr>
              <a:t>and</a:t>
            </a:r>
            <a:r>
              <a:rPr lang="en-US">
                <a:solidFill>
                  <a:srgbClr val="E64626"/>
                </a:solidFill>
                <a:ea typeface="ＭＳ Ｐゴシック"/>
              </a:rPr>
              <a:t> analytics </a:t>
            </a:r>
            <a:r>
              <a:rPr lang="en-US">
                <a:solidFill>
                  <a:schemeClr val="accent1"/>
                </a:solidFill>
                <a:ea typeface="ＭＳ Ｐゴシック"/>
              </a:rPr>
              <a:t>training</a:t>
            </a:r>
            <a:endParaRPr lang="en-US" sz="1067"/>
          </a:p>
          <a:p>
            <a:endParaRPr lang="en-US"/>
          </a:p>
        </p:txBody>
      </p:sp>
      <p:pic>
        <p:nvPicPr>
          <p:cNvPr id="4" name="Picture 3">
            <a:extLst>
              <a:ext uri="{FF2B5EF4-FFF2-40B4-BE49-F238E27FC236}">
                <a16:creationId xmlns:a16="http://schemas.microsoft.com/office/drawing/2014/main" id="{080522EA-5BFF-9A4E-8EB3-7F3283EE27FA}"/>
              </a:ext>
            </a:extLst>
          </p:cNvPr>
          <p:cNvPicPr>
            <a:picLocks noChangeAspect="1"/>
          </p:cNvPicPr>
          <p:nvPr/>
        </p:nvPicPr>
        <p:blipFill>
          <a:blip r:embed="rId3"/>
          <a:stretch>
            <a:fillRect/>
          </a:stretch>
        </p:blipFill>
        <p:spPr>
          <a:xfrm>
            <a:off x="-252392" y="1954362"/>
            <a:ext cx="1456267" cy="1794933"/>
          </a:xfrm>
          <a:prstGeom prst="rect">
            <a:avLst/>
          </a:prstGeom>
        </p:spPr>
      </p:pic>
      <p:sp>
        <p:nvSpPr>
          <p:cNvPr id="7" name="TextBox 6">
            <a:extLst>
              <a:ext uri="{FF2B5EF4-FFF2-40B4-BE49-F238E27FC236}">
                <a16:creationId xmlns:a16="http://schemas.microsoft.com/office/drawing/2014/main" id="{35180DC1-551F-BB4C-9ADE-D422EF224E8D}"/>
              </a:ext>
            </a:extLst>
          </p:cNvPr>
          <p:cNvSpPr txBox="1"/>
          <p:nvPr/>
        </p:nvSpPr>
        <p:spPr>
          <a:xfrm>
            <a:off x="11335048" y="3640675"/>
            <a:ext cx="603050" cy="1118319"/>
          </a:xfrm>
          <a:prstGeom prst="rect">
            <a:avLst/>
          </a:prstGeom>
          <a:noFill/>
        </p:spPr>
        <p:txBody>
          <a:bodyPr wrap="none" rtlCol="0">
            <a:spAutoFit/>
          </a:bodyPr>
          <a:lstStyle/>
          <a:p>
            <a:pPr defTabSz="609585" fontAlgn="base">
              <a:spcBef>
                <a:spcPct val="0"/>
              </a:spcBef>
              <a:spcAft>
                <a:spcPct val="0"/>
              </a:spcAft>
            </a:pPr>
            <a:r>
              <a:rPr lang="en-US" sz="6667" b="1">
                <a:solidFill>
                  <a:srgbClr val="5496DB"/>
                </a:solidFill>
                <a:latin typeface="Garamond" panose="02020404030301010803" pitchFamily="18" charset="0"/>
                <a:ea typeface="ＭＳ Ｐゴシック" charset="0"/>
              </a:rPr>
              <a:t>”</a:t>
            </a:r>
          </a:p>
        </p:txBody>
      </p:sp>
      <p:sp>
        <p:nvSpPr>
          <p:cNvPr id="8" name="TextBox 7">
            <a:extLst>
              <a:ext uri="{FF2B5EF4-FFF2-40B4-BE49-F238E27FC236}">
                <a16:creationId xmlns:a16="http://schemas.microsoft.com/office/drawing/2014/main" id="{FC23892F-676D-874A-5A63-B04B65949B2D}"/>
              </a:ext>
            </a:extLst>
          </p:cNvPr>
          <p:cNvSpPr txBox="1"/>
          <p:nvPr/>
        </p:nvSpPr>
        <p:spPr>
          <a:xfrm>
            <a:off x="3958981" y="6413747"/>
            <a:ext cx="7168896" cy="307777"/>
          </a:xfrm>
          <a:prstGeom prst="rect">
            <a:avLst/>
          </a:prstGeom>
          <a:noFill/>
        </p:spPr>
        <p:txBody>
          <a:bodyPr wrap="square">
            <a:spAutoFit/>
          </a:bodyPr>
          <a:lstStyle/>
          <a:p>
            <a:pPr defTabSz="609585" fontAlgn="base">
              <a:spcBef>
                <a:spcPct val="0"/>
              </a:spcBef>
              <a:spcAft>
                <a:spcPct val="0"/>
              </a:spcAft>
            </a:pPr>
            <a:r>
              <a:rPr lang="en-US" sz="1400">
                <a:solidFill>
                  <a:prstClr val="black"/>
                </a:solidFill>
                <a:latin typeface="Arial" charset="0"/>
                <a:ea typeface="ＭＳ Ｐゴシック" charset="0"/>
                <a:hlinkClick r:id="rId4"/>
              </a:rPr>
              <a:t>https://sydney.edu.au/sydney-informatics-hub</a:t>
            </a:r>
            <a:endParaRPr lang="en-US" sz="1400">
              <a:solidFill>
                <a:prstClr val="black"/>
              </a:solidFill>
              <a:latin typeface="Arial" charset="0"/>
              <a:ea typeface="ＭＳ Ｐゴシック" charset="0"/>
            </a:endParaRPr>
          </a:p>
        </p:txBody>
      </p:sp>
      <p:sp>
        <p:nvSpPr>
          <p:cNvPr id="11" name="Title 10">
            <a:extLst>
              <a:ext uri="{FF2B5EF4-FFF2-40B4-BE49-F238E27FC236}">
                <a16:creationId xmlns:a16="http://schemas.microsoft.com/office/drawing/2014/main" id="{A4D07173-0915-E6CF-E0FF-05AA7FEA4BF7}"/>
              </a:ext>
            </a:extLst>
          </p:cNvPr>
          <p:cNvSpPr>
            <a:spLocks noGrp="1"/>
          </p:cNvSpPr>
          <p:nvPr>
            <p:ph type="title"/>
          </p:nvPr>
        </p:nvSpPr>
        <p:spPr>
          <a:xfrm>
            <a:off x="154747" y="136476"/>
            <a:ext cx="11905957" cy="1143000"/>
          </a:xfrm>
        </p:spPr>
        <p:txBody>
          <a:bodyPr/>
          <a:lstStyle/>
          <a:p>
            <a:pPr algn="ctr"/>
            <a:r>
              <a:rPr lang="en-AU">
                <a:solidFill>
                  <a:srgbClr val="002060"/>
                </a:solidFill>
              </a:rPr>
              <a:t>Sydney Informatics Hub</a:t>
            </a:r>
            <a:br>
              <a:rPr lang="en-AU">
                <a:solidFill>
                  <a:srgbClr val="002060"/>
                </a:solidFill>
              </a:rPr>
            </a:br>
            <a:endParaRPr lang="en-AU" sz="2667" i="1">
              <a:solidFill>
                <a:srgbClr val="002060"/>
              </a:solidFill>
            </a:endParaRPr>
          </a:p>
        </p:txBody>
      </p:sp>
    </p:spTree>
    <p:extLst>
      <p:ext uri="{BB962C8B-B14F-4D97-AF65-F5344CB8AC3E}">
        <p14:creationId xmlns:p14="http://schemas.microsoft.com/office/powerpoint/2010/main" val="2658144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529142" y="2979274"/>
            <a:ext cx="7133716" cy="899452"/>
          </a:xfrm>
        </p:spPr>
        <p:txBody>
          <a:bodyPr/>
          <a:lstStyle/>
          <a:p>
            <a:r>
              <a:rPr lang="en-US">
                <a:solidFill>
                  <a:srgbClr val="002060"/>
                </a:solidFill>
              </a:rPr>
              <a:t>Exploratory Data Analysis (EDA)</a:t>
            </a:r>
          </a:p>
        </p:txBody>
      </p:sp>
    </p:spTree>
    <p:extLst>
      <p:ext uri="{BB962C8B-B14F-4D97-AF65-F5344CB8AC3E}">
        <p14:creationId xmlns:p14="http://schemas.microsoft.com/office/powerpoint/2010/main" val="37929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4318966" y="2979274"/>
            <a:ext cx="7133716" cy="899452"/>
          </a:xfrm>
        </p:spPr>
        <p:txBody>
          <a:bodyPr/>
          <a:lstStyle/>
          <a:p>
            <a:r>
              <a:rPr lang="en-US" sz="4400" err="1">
                <a:solidFill>
                  <a:srgbClr val="002060"/>
                </a:solidFill>
              </a:rPr>
              <a:t>Tidymodels</a:t>
            </a:r>
            <a:endParaRPr lang="en-US" sz="4400">
              <a:solidFill>
                <a:srgbClr val="002060"/>
              </a:solidFill>
            </a:endParaRPr>
          </a:p>
        </p:txBody>
      </p:sp>
    </p:spTree>
    <p:extLst>
      <p:ext uri="{BB962C8B-B14F-4D97-AF65-F5344CB8AC3E}">
        <p14:creationId xmlns:p14="http://schemas.microsoft.com/office/powerpoint/2010/main" val="69241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entle Introduction to tidymodels · R Views">
            <a:extLst>
              <a:ext uri="{FF2B5EF4-FFF2-40B4-BE49-F238E27FC236}">
                <a16:creationId xmlns:a16="http://schemas.microsoft.com/office/drawing/2014/main" id="{95079A97-DE80-B2E6-7FE9-4B2D6E2E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94" y="2181951"/>
            <a:ext cx="7956469"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0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A Gentle Introduction to tidymodels · R Views">
            <a:extLst>
              <a:ext uri="{FF2B5EF4-FFF2-40B4-BE49-F238E27FC236}">
                <a16:creationId xmlns:a16="http://schemas.microsoft.com/office/drawing/2014/main" id="{74271740-95D0-F419-51A7-9B98B46C2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29">
            <a:extLst>
              <a:ext uri="{FF2B5EF4-FFF2-40B4-BE49-F238E27FC236}">
                <a16:creationId xmlns:a16="http://schemas.microsoft.com/office/drawing/2014/main" id="{A2375AA8-99B1-749E-3A95-222E63918FBA}"/>
              </a:ext>
            </a:extLst>
          </p:cNvPr>
          <p:cNvSpPr>
            <a:spLocks noGrp="1"/>
          </p:cNvSpPr>
          <p:nvPr>
            <p:ph type="title"/>
          </p:nvPr>
        </p:nvSpPr>
        <p:spPr/>
        <p:txBody>
          <a:bodyPr/>
          <a:lstStyle/>
          <a:p>
            <a:r>
              <a:rPr lang="en-US" dirty="0">
                <a:solidFill>
                  <a:srgbClr val="002060"/>
                </a:solidFill>
                <a:ea typeface="ＭＳ Ｐゴシック"/>
              </a:rPr>
              <a:t>Your data budget - Data splitting </a:t>
            </a:r>
          </a:p>
        </p:txBody>
      </p:sp>
      <p:sp>
        <p:nvSpPr>
          <p:cNvPr id="32" name="TextBox 31">
            <a:extLst>
              <a:ext uri="{FF2B5EF4-FFF2-40B4-BE49-F238E27FC236}">
                <a16:creationId xmlns:a16="http://schemas.microsoft.com/office/drawing/2014/main" id="{1B862920-9928-DE49-E34E-4027DDF74B27}"/>
              </a:ext>
            </a:extLst>
          </p:cNvPr>
          <p:cNvSpPr txBox="1"/>
          <p:nvPr/>
        </p:nvSpPr>
        <p:spPr>
          <a:xfrm>
            <a:off x="228600" y="1519873"/>
            <a:ext cx="11734800" cy="1428083"/>
          </a:xfrm>
          <a:prstGeom prst="rect">
            <a:avLst/>
          </a:prstGeom>
          <a:noFill/>
        </p:spPr>
        <p:txBody>
          <a:bodyPr wrap="square">
            <a:spAutoFit/>
          </a:bodyPr>
          <a:lstStyle/>
          <a:p>
            <a:pPr defTabSz="457189" fontAlgn="base">
              <a:lnSpc>
                <a:spcPct val="90000"/>
              </a:lnSpc>
              <a:spcBef>
                <a:spcPct val="20000"/>
              </a:spcBef>
              <a:spcAft>
                <a:spcPct val="0"/>
              </a:spcAft>
            </a:pPr>
            <a:r>
              <a:rPr lang="en-AU" sz="2800"/>
              <a:t>For machine learning, we typically split data into training and test sets:</a:t>
            </a:r>
          </a:p>
          <a:p>
            <a:pPr marL="457200" indent="-457200" defTabSz="457189" fontAlgn="base">
              <a:lnSpc>
                <a:spcPct val="90000"/>
              </a:lnSpc>
              <a:spcBef>
                <a:spcPct val="20000"/>
              </a:spcBef>
              <a:spcAft>
                <a:spcPct val="0"/>
              </a:spcAft>
              <a:buFont typeface="Arial" panose="020B0604020202020204" pitchFamily="34" charset="0"/>
              <a:buChar char="•"/>
            </a:pPr>
            <a:r>
              <a:rPr lang="en-AU" sz="2800"/>
              <a:t>The </a:t>
            </a:r>
            <a:r>
              <a:rPr lang="en-AU" sz="2800" b="1"/>
              <a:t>training set </a:t>
            </a:r>
            <a:r>
              <a:rPr lang="en-AU" sz="2800"/>
              <a:t>is used to estimate model parameters.</a:t>
            </a:r>
          </a:p>
          <a:p>
            <a:pPr marL="457200" indent="-457200" defTabSz="457189" fontAlgn="base">
              <a:lnSpc>
                <a:spcPct val="90000"/>
              </a:lnSpc>
              <a:spcBef>
                <a:spcPct val="20000"/>
              </a:spcBef>
              <a:spcAft>
                <a:spcPct val="0"/>
              </a:spcAft>
              <a:buFont typeface="Arial" panose="020B0604020202020204" pitchFamily="34" charset="0"/>
              <a:buChar char="•"/>
            </a:pPr>
            <a:r>
              <a:rPr lang="en-AU" sz="2800"/>
              <a:t>The </a:t>
            </a:r>
            <a:r>
              <a:rPr lang="en-AU" sz="2800" b="1"/>
              <a:t>test set </a:t>
            </a:r>
            <a:r>
              <a:rPr lang="en-AU" sz="2800"/>
              <a:t>is used to find an independent assessment of model performance.</a:t>
            </a:r>
          </a:p>
        </p:txBody>
      </p:sp>
      <p:sp>
        <p:nvSpPr>
          <p:cNvPr id="36" name="TextBox 35">
            <a:extLst>
              <a:ext uri="{FF2B5EF4-FFF2-40B4-BE49-F238E27FC236}">
                <a16:creationId xmlns:a16="http://schemas.microsoft.com/office/drawing/2014/main" id="{43F7ACCC-2625-8582-5658-0D6BA21B3CA2}"/>
              </a:ext>
            </a:extLst>
          </p:cNvPr>
          <p:cNvSpPr txBox="1"/>
          <p:nvPr/>
        </p:nvSpPr>
        <p:spPr>
          <a:xfrm>
            <a:off x="228600" y="3248325"/>
            <a:ext cx="6096000" cy="1323439"/>
          </a:xfrm>
          <a:prstGeom prst="rect">
            <a:avLst/>
          </a:prstGeom>
          <a:noFill/>
        </p:spPr>
        <p:txBody>
          <a:bodyPr wrap="square" lIns="91440" tIns="45720" rIns="91440" bIns="45720" anchor="t">
            <a:spAutoFit/>
          </a:bodyPr>
          <a:lstStyle/>
          <a:p>
            <a:pPr algn="l"/>
            <a:r>
              <a:rPr lang="en-AU" sz="2000"/>
              <a:t>Some commonly used cut-offs include:</a:t>
            </a:r>
          </a:p>
          <a:p>
            <a:pPr algn="l">
              <a:buFont typeface="Arial" panose="020B0604020202020204" pitchFamily="34" charset="0"/>
              <a:buChar char="•"/>
            </a:pPr>
            <a:r>
              <a:rPr lang="en-AU" sz="2000"/>
              <a:t>60% training / 40% testing</a:t>
            </a:r>
          </a:p>
          <a:p>
            <a:pPr algn="l">
              <a:buFont typeface="Arial" panose="020B0604020202020204" pitchFamily="34" charset="0"/>
              <a:buChar char="•"/>
            </a:pPr>
            <a:r>
              <a:rPr lang="en-AU" sz="2000"/>
              <a:t>70% training / 30% testing</a:t>
            </a:r>
          </a:p>
          <a:p>
            <a:pPr algn="l">
              <a:buFont typeface="Arial" panose="020B0604020202020204" pitchFamily="34" charset="0"/>
              <a:buChar char="•"/>
            </a:pPr>
            <a:r>
              <a:rPr lang="en-AU" sz="2000"/>
              <a:t>80% training / 20% testing</a:t>
            </a:r>
          </a:p>
        </p:txBody>
      </p:sp>
      <p:pic>
        <p:nvPicPr>
          <p:cNvPr id="4100" name="Picture 4" descr="test_train">
            <a:extLst>
              <a:ext uri="{FF2B5EF4-FFF2-40B4-BE49-F238E27FC236}">
                <a16:creationId xmlns:a16="http://schemas.microsoft.com/office/drawing/2014/main" id="{ECD4436F-C8AD-FB7D-8DDE-B7898DD1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4" y="4571764"/>
            <a:ext cx="11074400" cy="171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5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9">
            <a:extLst>
              <a:ext uri="{FF2B5EF4-FFF2-40B4-BE49-F238E27FC236}">
                <a16:creationId xmlns:a16="http://schemas.microsoft.com/office/drawing/2014/main" id="{810E323B-4948-31B6-14E4-AF82DEFF7227}"/>
              </a:ext>
            </a:extLst>
          </p:cNvPr>
          <p:cNvSpPr>
            <a:spLocks noGrp="1"/>
          </p:cNvSpPr>
          <p:nvPr>
            <p:ph type="title"/>
          </p:nvPr>
        </p:nvSpPr>
        <p:spPr/>
        <p:txBody>
          <a:bodyPr/>
          <a:lstStyle/>
          <a:p>
            <a:r>
              <a:rPr lang="en-US" dirty="0">
                <a:solidFill>
                  <a:srgbClr val="002060"/>
                </a:solidFill>
                <a:ea typeface="ＭＳ Ｐゴシック"/>
              </a:rPr>
              <a:t>Your data budget - Data spending</a:t>
            </a:r>
          </a:p>
        </p:txBody>
      </p:sp>
      <p:sp>
        <p:nvSpPr>
          <p:cNvPr id="10" name="TextBox 9">
            <a:extLst>
              <a:ext uri="{FF2B5EF4-FFF2-40B4-BE49-F238E27FC236}">
                <a16:creationId xmlns:a16="http://schemas.microsoft.com/office/drawing/2014/main" id="{79A95883-60E7-4E00-4AA1-D0B0DAC1D439}"/>
              </a:ext>
            </a:extLst>
          </p:cNvPr>
          <p:cNvSpPr txBox="1"/>
          <p:nvPr/>
        </p:nvSpPr>
        <p:spPr>
          <a:xfrm>
            <a:off x="365166" y="1878265"/>
            <a:ext cx="11348468" cy="2246769"/>
          </a:xfrm>
          <a:prstGeom prst="rect">
            <a:avLst/>
          </a:prstGeom>
          <a:noFill/>
        </p:spPr>
        <p:txBody>
          <a:bodyPr wrap="square" lIns="91440" tIns="45720" rIns="91440" bIns="45720" anchor="t">
            <a:spAutoFit/>
          </a:bodyPr>
          <a:lstStyle/>
          <a:p>
            <a:pPr marL="457200" indent="-457200" fontAlgn="base">
              <a:buFont typeface="Arial" panose="020B0604020202020204" pitchFamily="34" charset="0"/>
              <a:buChar char="•"/>
            </a:pPr>
            <a:r>
              <a:rPr lang="en-AU" sz="2800" dirty="0"/>
              <a:t>Spending too much data in training prevents us from computing a good assessment of predictive performance;</a:t>
            </a:r>
          </a:p>
          <a:p>
            <a:pPr marL="457200" indent="-457200">
              <a:buFont typeface="Arial" panose="020B0604020202020204" pitchFamily="34" charset="0"/>
              <a:buChar char="•"/>
            </a:pPr>
            <a:endParaRPr lang="en-AU" sz="2800" dirty="0"/>
          </a:p>
          <a:p>
            <a:pPr marL="457200" indent="-457200" fontAlgn="base">
              <a:buFont typeface="Arial" panose="020B0604020202020204" pitchFamily="34" charset="0"/>
              <a:buChar char="•"/>
            </a:pPr>
            <a:r>
              <a:rPr lang="en-AU" sz="2800" dirty="0"/>
              <a:t>Spending too much data in testing prevents us from computing a good estimate of model parameters.</a:t>
            </a:r>
          </a:p>
        </p:txBody>
      </p:sp>
      <p:pic>
        <p:nvPicPr>
          <p:cNvPr id="11" name="Picture 2" descr="A Gentle Introduction to tidymodels · R Views">
            <a:extLst>
              <a:ext uri="{FF2B5EF4-FFF2-40B4-BE49-F238E27FC236}">
                <a16:creationId xmlns:a16="http://schemas.microsoft.com/office/drawing/2014/main" id="{7BB9E307-0D9B-8160-F71D-C3347A9BE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DD0E9-8597-13BF-1CFE-EC8B368D9FEC}"/>
              </a:ext>
            </a:extLst>
          </p:cNvPr>
          <p:cNvSpPr/>
          <p:nvPr/>
        </p:nvSpPr>
        <p:spPr>
          <a:xfrm>
            <a:off x="1951511" y="427749"/>
            <a:ext cx="7073736" cy="252961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IBM Plex Mono" panose="020B0509050203000203" pitchFamily="49" charset="77"/>
              </a:rPr>
              <a:t>set.seed</a:t>
            </a:r>
            <a:r>
              <a:rPr lang="en-US" sz="2000">
                <a:solidFill>
                  <a:schemeClr val="tx1"/>
                </a:solidFill>
                <a:latin typeface="IBM Plex Mono" panose="020B0509050203000203" pitchFamily="49" charset="77"/>
              </a:rPr>
              <a:t>(42) </a:t>
            </a:r>
          </a:p>
          <a:p>
            <a:endParaRPr lang="en-US" sz="2000">
              <a:solidFill>
                <a:schemeClr val="tx1"/>
              </a:solidFill>
              <a:latin typeface="IBM Plex Mono" panose="020B0509050203000203" pitchFamily="49" charset="77"/>
            </a:endParaRPr>
          </a:p>
          <a:p>
            <a:r>
              <a:rPr lang="en-US" sz="2000" err="1">
                <a:solidFill>
                  <a:schemeClr val="tx1"/>
                </a:solidFill>
                <a:latin typeface="IBM Plex Mono" panose="020B0509050203000203" pitchFamily="49" charset="77"/>
              </a:rPr>
              <a:t>ames_split</a:t>
            </a:r>
            <a:r>
              <a:rPr lang="en-US" sz="2000">
                <a:solidFill>
                  <a:schemeClr val="tx1"/>
                </a:solidFill>
                <a:latin typeface="IBM Plex Mono" panose="020B0509050203000203" pitchFamily="49" charset="77"/>
              </a:rPr>
              <a:t> &lt;- </a:t>
            </a:r>
            <a:r>
              <a:rPr lang="en-US" sz="2000" err="1">
                <a:solidFill>
                  <a:schemeClr val="tx1"/>
                </a:solidFill>
                <a:latin typeface="IBM Plex Mono" panose="020B0509050203000203" pitchFamily="49" charset="77"/>
              </a:rPr>
              <a:t>ames_data</a:t>
            </a:r>
            <a:r>
              <a:rPr lang="en-US" sz="2000">
                <a:solidFill>
                  <a:schemeClr val="tx1"/>
                </a:solidFill>
                <a:latin typeface="IBM Plex Mono" panose="020B0509050203000203" pitchFamily="49" charset="77"/>
              </a:rPr>
              <a:t> %&gt;% </a:t>
            </a:r>
          </a:p>
          <a:p>
            <a:r>
              <a:rPr lang="en-US" sz="2000">
                <a:solidFill>
                  <a:schemeClr val="tx1"/>
                </a:solidFill>
                <a:latin typeface="IBM Plex Mono" panose="020B0509050203000203" pitchFamily="49" charset="77"/>
              </a:rPr>
              <a:t>	</a:t>
            </a:r>
            <a:r>
              <a:rPr lang="en-US" sz="2000" err="1">
                <a:solidFill>
                  <a:schemeClr val="tx1"/>
                </a:solidFill>
                <a:latin typeface="IBM Plex Mono" panose="020B0509050203000203" pitchFamily="49" charset="77"/>
              </a:rPr>
              <a:t>initial_split</a:t>
            </a:r>
            <a:r>
              <a:rPr lang="en-US" sz="2000">
                <a:solidFill>
                  <a:schemeClr val="tx1"/>
                </a:solidFill>
                <a:latin typeface="IBM Plex Mono" panose="020B0509050203000203" pitchFamily="49" charset="77"/>
              </a:rPr>
              <a:t>(prop = 0.8, </a:t>
            </a:r>
          </a:p>
          <a:p>
            <a:r>
              <a:rPr lang="en-US" sz="2000">
                <a:solidFill>
                  <a:schemeClr val="tx1"/>
                </a:solidFill>
                <a:latin typeface="IBM Plex Mono" panose="020B0509050203000203" pitchFamily="49" charset="77"/>
              </a:rPr>
              <a:t>			  strata = </a:t>
            </a:r>
            <a:r>
              <a:rPr lang="en-US" sz="2000" err="1">
                <a:solidFill>
                  <a:schemeClr val="tx1"/>
                </a:solidFill>
                <a:latin typeface="IBM Plex Mono" panose="020B0509050203000203" pitchFamily="49" charset="77"/>
              </a:rPr>
              <a:t>Sale_Price</a:t>
            </a:r>
            <a:r>
              <a:rPr lang="en-US" sz="2000">
                <a:solidFill>
                  <a:schemeClr val="tx1"/>
                </a:solidFill>
                <a:latin typeface="IBM Plex Mono" panose="020B0509050203000203" pitchFamily="49" charset="77"/>
              </a:rPr>
              <a:t>)</a:t>
            </a:r>
          </a:p>
          <a:p>
            <a:endParaRPr lang="en-US" sz="2000">
              <a:solidFill>
                <a:schemeClr val="tx1"/>
              </a:solidFill>
              <a:latin typeface="IBM Plex Mono" panose="020B0509050203000203" pitchFamily="49" charset="77"/>
            </a:endParaRPr>
          </a:p>
          <a:p>
            <a:r>
              <a:rPr lang="en-US" sz="2000" err="1">
                <a:solidFill>
                  <a:schemeClr val="tx1"/>
                </a:solidFill>
                <a:latin typeface="IBM Plex Mono" panose="020B0509050203000203" pitchFamily="49" charset="77"/>
              </a:rPr>
              <a:t>ames_train</a:t>
            </a:r>
            <a:r>
              <a:rPr lang="en-US" sz="2000">
                <a:solidFill>
                  <a:schemeClr val="tx1"/>
                </a:solidFill>
                <a:latin typeface="IBM Plex Mono" panose="020B0509050203000203" pitchFamily="49" charset="77"/>
              </a:rPr>
              <a:t> &lt;- training(</a:t>
            </a:r>
            <a:r>
              <a:rPr lang="en-US" sz="2000" err="1">
                <a:solidFill>
                  <a:schemeClr val="tx1"/>
                </a:solidFill>
                <a:latin typeface="IBM Plex Mono" panose="020B0509050203000203" pitchFamily="49" charset="77"/>
              </a:rPr>
              <a:t>ames_split</a:t>
            </a:r>
            <a:r>
              <a:rPr lang="en-US" sz="2000">
                <a:solidFill>
                  <a:schemeClr val="tx1"/>
                </a:solidFill>
                <a:latin typeface="IBM Plex Mono" panose="020B0509050203000203" pitchFamily="49" charset="77"/>
              </a:rPr>
              <a:t>) </a:t>
            </a:r>
          </a:p>
          <a:p>
            <a:r>
              <a:rPr lang="en-US" sz="2000" err="1">
                <a:solidFill>
                  <a:schemeClr val="tx1"/>
                </a:solidFill>
                <a:latin typeface="IBM Plex Mono" panose="020B0509050203000203" pitchFamily="49" charset="77"/>
              </a:rPr>
              <a:t>ames_test</a:t>
            </a:r>
            <a:r>
              <a:rPr lang="en-US" sz="2000">
                <a:solidFill>
                  <a:schemeClr val="tx1"/>
                </a:solidFill>
                <a:latin typeface="IBM Plex Mono" panose="020B0509050203000203" pitchFamily="49" charset="77"/>
              </a:rPr>
              <a:t> &lt;- testing(</a:t>
            </a:r>
            <a:r>
              <a:rPr lang="en-US" sz="2000" err="1">
                <a:solidFill>
                  <a:schemeClr val="tx1"/>
                </a:solidFill>
                <a:latin typeface="IBM Plex Mono" panose="020B0509050203000203" pitchFamily="49" charset="77"/>
              </a:rPr>
              <a:t>ames_split</a:t>
            </a:r>
            <a:r>
              <a:rPr lang="en-US" sz="2000">
                <a:solidFill>
                  <a:schemeClr val="tx1"/>
                </a:solidFill>
                <a:latin typeface="IBM Plex Mono" panose="020B0509050203000203" pitchFamily="49" charset="77"/>
              </a:rPr>
              <a:t>)</a:t>
            </a:r>
          </a:p>
        </p:txBody>
      </p:sp>
      <p:pic>
        <p:nvPicPr>
          <p:cNvPr id="5122" name="Picture 2" descr="strata">
            <a:extLst>
              <a:ext uri="{FF2B5EF4-FFF2-40B4-BE49-F238E27FC236}">
                <a16:creationId xmlns:a16="http://schemas.microsoft.com/office/drawing/2014/main" id="{C603E24F-5877-ACF5-6C58-244B1C43B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2" y="3323119"/>
            <a:ext cx="49053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entle Introduction to tidymodels · R Views">
            <a:extLst>
              <a:ext uri="{FF2B5EF4-FFF2-40B4-BE49-F238E27FC236}">
                <a16:creationId xmlns:a16="http://schemas.microsoft.com/office/drawing/2014/main" id="{7564631A-C754-FFF2-4E7B-D7FB1E93C6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5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F9BD7-4904-FD47-3C5E-AEB7707A4F4A}"/>
              </a:ext>
            </a:extLst>
          </p:cNvPr>
          <p:cNvSpPr>
            <a:spLocks noGrp="1"/>
          </p:cNvSpPr>
          <p:nvPr>
            <p:ph type="title"/>
          </p:nvPr>
        </p:nvSpPr>
        <p:spPr>
          <a:xfrm>
            <a:off x="573370" y="615540"/>
            <a:ext cx="11235267" cy="647183"/>
          </a:xfrm>
        </p:spPr>
        <p:txBody>
          <a:bodyPr/>
          <a:lstStyle/>
          <a:p>
            <a:r>
              <a:rPr lang="en-US">
                <a:solidFill>
                  <a:srgbClr val="002060"/>
                </a:solidFill>
              </a:rPr>
              <a:t>Prepare your data for modeling</a:t>
            </a:r>
          </a:p>
        </p:txBody>
      </p:sp>
      <p:pic>
        <p:nvPicPr>
          <p:cNvPr id="6" name="Picture 2" descr="A Gentle Introduction to tidymodels · R Views">
            <a:extLst>
              <a:ext uri="{FF2B5EF4-FFF2-40B4-BE49-F238E27FC236}">
                <a16:creationId xmlns:a16="http://schemas.microsoft.com/office/drawing/2014/main" id="{BCA5A58F-4D26-B98A-97E8-3FC8F5339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Diagram&#10;&#10;Description automatically generated">
            <a:extLst>
              <a:ext uri="{FF2B5EF4-FFF2-40B4-BE49-F238E27FC236}">
                <a16:creationId xmlns:a16="http://schemas.microsoft.com/office/drawing/2014/main" id="{6CA1DB09-3A00-B792-0A72-284B72BEC903}"/>
              </a:ext>
            </a:extLst>
          </p:cNvPr>
          <p:cNvPicPr>
            <a:picLocks noChangeAspect="1"/>
          </p:cNvPicPr>
          <p:nvPr/>
        </p:nvPicPr>
        <p:blipFill>
          <a:blip r:embed="rId4"/>
          <a:stretch>
            <a:fillRect/>
          </a:stretch>
        </p:blipFill>
        <p:spPr>
          <a:xfrm>
            <a:off x="145142" y="1176026"/>
            <a:ext cx="9916510" cy="5604279"/>
          </a:xfrm>
          <a:prstGeom prst="rect">
            <a:avLst/>
          </a:prstGeom>
        </p:spPr>
      </p:pic>
    </p:spTree>
    <p:extLst>
      <p:ext uri="{BB962C8B-B14F-4D97-AF65-F5344CB8AC3E}">
        <p14:creationId xmlns:p14="http://schemas.microsoft.com/office/powerpoint/2010/main" val="248615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a:latin typeface="Courier New" panose="02070309020205020404" pitchFamily="49" charset="0"/>
                <a:cs typeface="Courier New" panose="02070309020205020404" pitchFamily="49" charset="0"/>
              </a:rPr>
              <a:t>recipe()</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2003417"/>
            <a:ext cx="11425766" cy="64718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panose="02070309020205020404" pitchFamily="49" charset="0"/>
                <a:cs typeface="Courier New" panose="02070309020205020404" pitchFamily="49" charset="0"/>
              </a:rPr>
              <a:t>ames_rec</a:t>
            </a:r>
            <a:r>
              <a:rPr lang="en-US" sz="2000">
                <a:solidFill>
                  <a:schemeClr val="tx1"/>
                </a:solidFill>
                <a:latin typeface="Courier New" panose="02070309020205020404" pitchFamily="49" charset="0"/>
                <a:cs typeface="Courier New" panose="02070309020205020404" pitchFamily="49" charset="0"/>
              </a:rPr>
              <a:t> &lt;- recipe(</a:t>
            </a:r>
            <a:r>
              <a:rPr lang="en-US" sz="2000" err="1">
                <a:solidFill>
                  <a:schemeClr val="tx1"/>
                </a:solidFill>
                <a:latin typeface="Courier New" panose="02070309020205020404" pitchFamily="49" charset="0"/>
                <a:cs typeface="Courier New" panose="02070309020205020404" pitchFamily="49" charset="0"/>
              </a:rPr>
              <a:t>Sale_Price</a:t>
            </a:r>
            <a:r>
              <a:rPr lang="en-US" sz="2000">
                <a:solidFill>
                  <a:schemeClr val="tx1"/>
                </a:solidFill>
                <a:latin typeface="Courier New" panose="02070309020205020404" pitchFamily="49" charset="0"/>
                <a:cs typeface="Courier New" panose="02070309020205020404" pitchFamily="49" charset="0"/>
              </a:rPr>
              <a:t> ~ ., data = </a:t>
            </a:r>
            <a:r>
              <a:rPr lang="en-US" sz="2000" err="1">
                <a:solidFill>
                  <a:schemeClr val="tx1"/>
                </a:solidFill>
                <a:latin typeface="Courier New" panose="02070309020205020404" pitchFamily="49" charset="0"/>
                <a:cs typeface="Courier New" panose="02070309020205020404" pitchFamily="49" charset="0"/>
              </a:rPr>
              <a:t>ames_train</a:t>
            </a:r>
            <a:r>
              <a:rPr lang="en-US" sz="200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164552"/>
            <a:ext cx="11425766" cy="830997"/>
          </a:xfrm>
          <a:prstGeom prst="rect">
            <a:avLst/>
          </a:prstGeom>
          <a:noFill/>
        </p:spPr>
        <p:txBody>
          <a:bodyPr wrap="square">
            <a:spAutoFit/>
          </a:bodyPr>
          <a:lstStyle/>
          <a:p>
            <a:pPr algn="l" fontAlgn="base">
              <a:buFont typeface="Arial" panose="020B0604020202020204" pitchFamily="34" charset="0"/>
              <a:buChar char="•"/>
            </a:pPr>
            <a:r>
              <a:rPr lang="en-AU" sz="2400" b="0" i="0" u="none" strike="noStrike">
                <a:solidFill>
                  <a:srgbClr val="1A162D"/>
                </a:solidFill>
                <a:effectLst/>
              </a:rPr>
              <a:t>The </a:t>
            </a:r>
            <a:r>
              <a:rPr lang="en-AU" sz="2400" b="0" i="0" u="none" strike="noStrike">
                <a:solidFill>
                  <a:srgbClr val="1A162D"/>
                </a:solidFill>
                <a:effectLst/>
                <a:latin typeface="Courier New" panose="02070309020205020404" pitchFamily="49" charset="0"/>
                <a:cs typeface="Courier New" panose="02070309020205020404" pitchFamily="49" charset="0"/>
              </a:rPr>
              <a:t>recipe() </a:t>
            </a:r>
            <a:r>
              <a:rPr lang="en-AU" sz="2400" b="0" i="0" u="none" strike="noStrike">
                <a:solidFill>
                  <a:srgbClr val="1A162D"/>
                </a:solidFill>
                <a:effectLst/>
              </a:rPr>
              <a:t>function assigns columns to roles of “outcome” or “predictor” using the formula;</a:t>
            </a:r>
          </a:p>
        </p:txBody>
      </p:sp>
      <p:pic>
        <p:nvPicPr>
          <p:cNvPr id="7" name="Picture 2" descr="A Gentle Introduction to tidymodels · R Views">
            <a:extLst>
              <a:ext uri="{FF2B5EF4-FFF2-40B4-BE49-F238E27FC236}">
                <a16:creationId xmlns:a16="http://schemas.microsoft.com/office/drawing/2014/main" id="{94FA082D-C532-CB9D-5D68-88BD2F21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27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4B97125-001E-CE6D-C546-97CEFDDA059F}"/>
              </a:ext>
            </a:extLst>
          </p:cNvPr>
          <p:cNvSpPr>
            <a:spLocks noGrp="1"/>
          </p:cNvSpPr>
          <p:nvPr>
            <p:ph type="title"/>
          </p:nvPr>
        </p:nvSpPr>
        <p:spPr>
          <a:xfrm>
            <a:off x="478367" y="501651"/>
            <a:ext cx="11235267" cy="647183"/>
          </a:xfrm>
        </p:spPr>
        <p:txBody>
          <a:bodyPr/>
          <a:lstStyle/>
          <a:p>
            <a:pPr algn="ctr"/>
            <a:r>
              <a:rPr lang="en-US" b="0" dirty="0" err="1">
                <a:latin typeface="Courier New"/>
                <a:ea typeface="ＭＳ Ｐゴシック"/>
                <a:cs typeface="Courier New"/>
              </a:rPr>
              <a:t>step_log</a:t>
            </a:r>
            <a:r>
              <a:rPr lang="en-US" b="0" dirty="0">
                <a:latin typeface="Courier New"/>
                <a:ea typeface="ＭＳ Ｐゴシック"/>
                <a:cs typeface="Courier New"/>
              </a:rPr>
              <a:t>()</a:t>
            </a:r>
          </a:p>
        </p:txBody>
      </p:sp>
      <p:sp>
        <p:nvSpPr>
          <p:cNvPr id="7" name="Rectangle 6">
            <a:extLst>
              <a:ext uri="{FF2B5EF4-FFF2-40B4-BE49-F238E27FC236}">
                <a16:creationId xmlns:a16="http://schemas.microsoft.com/office/drawing/2014/main" id="{3AEBC952-ED2B-FA6C-A47C-D33395191258}"/>
              </a:ext>
            </a:extLst>
          </p:cNvPr>
          <p:cNvSpPr/>
          <p:nvPr/>
        </p:nvSpPr>
        <p:spPr>
          <a:xfrm>
            <a:off x="478367" y="2003417"/>
            <a:ext cx="11425766" cy="64718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a:cs typeface="Courier New"/>
              </a:rPr>
              <a:t>ames_rec</a:t>
            </a:r>
            <a:r>
              <a:rPr lang="en-US" sz="2000">
                <a:solidFill>
                  <a:schemeClr val="tx1"/>
                </a:solidFill>
                <a:latin typeface="Courier New"/>
                <a:cs typeface="Courier New"/>
              </a:rPr>
              <a:t> &lt;- recipe(</a:t>
            </a:r>
            <a:r>
              <a:rPr lang="en-US" sz="2000" err="1">
                <a:solidFill>
                  <a:schemeClr val="tx1"/>
                </a:solidFill>
                <a:latin typeface="Courier New"/>
                <a:cs typeface="Courier New"/>
              </a:rPr>
              <a:t>Sale_Price</a:t>
            </a:r>
            <a:r>
              <a:rPr lang="en-US" sz="2000">
                <a:solidFill>
                  <a:schemeClr val="tx1"/>
                </a:solidFill>
                <a:latin typeface="Courier New"/>
                <a:cs typeface="Courier New"/>
              </a:rPr>
              <a:t> ~ ., data = </a:t>
            </a:r>
            <a:r>
              <a:rPr lang="en-US" sz="2000" err="1">
                <a:solidFill>
                  <a:schemeClr val="tx1"/>
                </a:solidFill>
                <a:latin typeface="Courier New"/>
                <a:cs typeface="Courier New"/>
              </a:rPr>
              <a:t>ames_train</a:t>
            </a:r>
            <a:r>
              <a:rPr lang="en-US" sz="2000">
                <a:solidFill>
                  <a:schemeClr val="tx1"/>
                </a:solidFill>
                <a:latin typeface="Courier New"/>
                <a:cs typeface="Courier New"/>
              </a:rPr>
              <a:t>)%&gt;%</a:t>
            </a:r>
          </a:p>
          <a:p>
            <a:r>
              <a:rPr lang="en-US" sz="2000">
                <a:solidFill>
                  <a:schemeClr val="tx1"/>
                </a:solidFill>
                <a:latin typeface="Courier New"/>
                <a:cs typeface="Courier New"/>
              </a:rPr>
              <a:t>            </a:t>
            </a:r>
            <a:r>
              <a:rPr lang="en-US" sz="2000" err="1">
                <a:solidFill>
                  <a:schemeClr val="tx1"/>
                </a:solidFill>
                <a:latin typeface="Courier New"/>
                <a:cs typeface="Courier New"/>
              </a:rPr>
              <a:t>step_log</a:t>
            </a:r>
            <a:r>
              <a:rPr lang="en-US" sz="2000">
                <a:solidFill>
                  <a:schemeClr val="tx1"/>
                </a:solidFill>
                <a:latin typeface="Courier New"/>
                <a:cs typeface="Courier New"/>
              </a:rPr>
              <a:t>(</a:t>
            </a:r>
            <a:r>
              <a:rPr lang="en-US" sz="2000" err="1">
                <a:solidFill>
                  <a:schemeClr val="tx1"/>
                </a:solidFill>
                <a:latin typeface="Courier New"/>
                <a:cs typeface="Courier New"/>
              </a:rPr>
              <a:t>Sale_Price</a:t>
            </a:r>
            <a:r>
              <a:rPr lang="en-US" sz="2000">
                <a:solidFill>
                  <a:schemeClr val="tx1"/>
                </a:solidFill>
                <a:latin typeface="Courier New"/>
                <a:cs typeface="Courier New"/>
              </a:rPr>
              <a:t>, base =10)</a:t>
            </a:r>
          </a:p>
        </p:txBody>
      </p:sp>
      <p:sp>
        <p:nvSpPr>
          <p:cNvPr id="9" name="TextBox 8">
            <a:extLst>
              <a:ext uri="{FF2B5EF4-FFF2-40B4-BE49-F238E27FC236}">
                <a16:creationId xmlns:a16="http://schemas.microsoft.com/office/drawing/2014/main" id="{949DE55F-FD55-9B42-73A4-21E991A4BA40}"/>
              </a:ext>
            </a:extLst>
          </p:cNvPr>
          <p:cNvSpPr txBox="1"/>
          <p:nvPr/>
        </p:nvSpPr>
        <p:spPr>
          <a:xfrm>
            <a:off x="478367" y="3164552"/>
            <a:ext cx="11425766" cy="461665"/>
          </a:xfrm>
          <a:prstGeom prst="rect">
            <a:avLst/>
          </a:prstGeom>
          <a:noFill/>
        </p:spPr>
        <p:txBody>
          <a:bodyPr wrap="square" lIns="91440" tIns="45720" rIns="91440" bIns="45720" anchor="t">
            <a:spAutoFit/>
          </a:bodyPr>
          <a:lstStyle/>
          <a:p>
            <a:pPr fontAlgn="base">
              <a:buFont typeface="Arial" panose="020B0604020202020204" pitchFamily="34" charset="0"/>
              <a:buChar char="•"/>
            </a:pPr>
            <a:r>
              <a:rPr lang="en-AU" sz="2400" b="0" i="0" u="none" strike="noStrike">
                <a:solidFill>
                  <a:srgbClr val="1A162D"/>
                </a:solidFill>
                <a:effectLst/>
              </a:rPr>
              <a:t>The </a:t>
            </a:r>
            <a:r>
              <a:rPr lang="en-AU" sz="2400" err="1">
                <a:solidFill>
                  <a:srgbClr val="1A162D"/>
                </a:solidFill>
                <a:latin typeface="Courier New"/>
                <a:cs typeface="Courier New"/>
              </a:rPr>
              <a:t>step_log</a:t>
            </a:r>
            <a:r>
              <a:rPr lang="en-AU" sz="2400">
                <a:solidFill>
                  <a:srgbClr val="1A162D"/>
                </a:solidFill>
                <a:latin typeface="Courier New"/>
                <a:cs typeface="Courier New"/>
              </a:rPr>
              <a:t>()</a:t>
            </a:r>
            <a:r>
              <a:rPr lang="en-AU" sz="2400" b="0" i="0" u="none" strike="noStrike">
                <a:solidFill>
                  <a:srgbClr val="1A162D"/>
                </a:solidFill>
                <a:effectLst/>
                <a:latin typeface="Courier New"/>
                <a:cs typeface="Courier New"/>
              </a:rPr>
              <a:t> </a:t>
            </a:r>
            <a:r>
              <a:rPr lang="en-AU" sz="2400">
                <a:solidFill>
                  <a:srgbClr val="1A162D"/>
                </a:solidFill>
              </a:rPr>
              <a:t>log transforms our outcome, </a:t>
            </a:r>
            <a:r>
              <a:rPr lang="en-AU" sz="2400" err="1">
                <a:solidFill>
                  <a:srgbClr val="1A162D"/>
                </a:solidFill>
              </a:rPr>
              <a:t>Sale_Price</a:t>
            </a:r>
            <a:endParaRPr lang="en-AU" sz="2400" b="0" i="0" u="none" strike="noStrike" err="1">
              <a:solidFill>
                <a:srgbClr val="1A162D"/>
              </a:solidFill>
              <a:effectLst/>
            </a:endParaRPr>
          </a:p>
        </p:txBody>
      </p:sp>
      <p:pic>
        <p:nvPicPr>
          <p:cNvPr id="11" name="Picture 2" descr="A Gentle Introduction to tidymodels · R Views">
            <a:extLst>
              <a:ext uri="{FF2B5EF4-FFF2-40B4-BE49-F238E27FC236}">
                <a16:creationId xmlns:a16="http://schemas.microsoft.com/office/drawing/2014/main" id="{5BE6B7AF-A347-17FD-F49C-11361EC08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1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entle Introduction to tidymodels · R Views">
            <a:extLst>
              <a:ext uri="{FF2B5EF4-FFF2-40B4-BE49-F238E27FC236}">
                <a16:creationId xmlns:a16="http://schemas.microsoft.com/office/drawing/2014/main" id="{58AD6B85-7A85-AC0D-27BE-A0D013FAC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err="1">
                <a:latin typeface="Courier New" panose="02070309020205020404" pitchFamily="49" charset="0"/>
                <a:cs typeface="Courier New" panose="02070309020205020404" pitchFamily="49" charset="0"/>
              </a:rPr>
              <a:t>step_other</a:t>
            </a:r>
            <a:r>
              <a:rPr lang="en-US" b="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383117" y="1680811"/>
            <a:ext cx="11425766" cy="15064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panose="02070309020205020404" pitchFamily="49" charset="0"/>
                <a:cs typeface="Courier New" panose="02070309020205020404" pitchFamily="49" charset="0"/>
              </a:rPr>
              <a:t>ames_rec</a:t>
            </a:r>
            <a:r>
              <a:rPr lang="en-US" sz="2000">
                <a:solidFill>
                  <a:schemeClr val="tx1"/>
                </a:solidFill>
                <a:latin typeface="Courier New" panose="02070309020205020404" pitchFamily="49" charset="0"/>
                <a:cs typeface="Courier New" panose="02070309020205020404" pitchFamily="49" charset="0"/>
              </a:rPr>
              <a:t> &lt;- recipe(</a:t>
            </a:r>
            <a:r>
              <a:rPr lang="en-US" sz="2000" err="1">
                <a:solidFill>
                  <a:schemeClr val="tx1"/>
                </a:solidFill>
                <a:latin typeface="Courier New" panose="02070309020205020404" pitchFamily="49" charset="0"/>
                <a:cs typeface="Courier New" panose="02070309020205020404" pitchFamily="49" charset="0"/>
              </a:rPr>
              <a:t>Sale_Price</a:t>
            </a:r>
            <a:r>
              <a:rPr lang="en-US" sz="2000">
                <a:solidFill>
                  <a:schemeClr val="tx1"/>
                </a:solidFill>
                <a:latin typeface="Courier New" panose="02070309020205020404" pitchFamily="49" charset="0"/>
                <a:cs typeface="Courier New" panose="02070309020205020404" pitchFamily="49" charset="0"/>
              </a:rPr>
              <a:t> ~ ., data = </a:t>
            </a:r>
            <a:r>
              <a:rPr lang="en-US" sz="2000" err="1">
                <a:solidFill>
                  <a:schemeClr val="tx1"/>
                </a:solidFill>
                <a:latin typeface="Courier New" panose="02070309020205020404" pitchFamily="49" charset="0"/>
                <a:cs typeface="Courier New" panose="02070309020205020404" pitchFamily="49" charset="0"/>
              </a:rPr>
              <a:t>ames_train</a:t>
            </a:r>
            <a:r>
              <a:rPr lang="en-US" sz="2000">
                <a:solidFill>
                  <a:schemeClr val="tx1"/>
                </a:solidFill>
                <a:latin typeface="Courier New" panose="02070309020205020404" pitchFamily="49" charset="0"/>
                <a:cs typeface="Courier New" panose="02070309020205020404" pitchFamily="49" charset="0"/>
              </a:rPr>
              <a:t>)%&gt;%</a:t>
            </a:r>
          </a:p>
          <a:p>
            <a:r>
              <a:rPr lang="en-US" sz="2000">
                <a:solidFill>
                  <a:schemeClr val="tx1"/>
                </a:solidFill>
                <a:latin typeface="Courier New"/>
                <a:cs typeface="Courier New"/>
              </a:rPr>
              <a:t>            </a:t>
            </a:r>
            <a:r>
              <a:rPr lang="en-US" sz="2000" err="1">
                <a:solidFill>
                  <a:schemeClr val="tx1"/>
                </a:solidFill>
                <a:latin typeface="Courier New"/>
                <a:cs typeface="Courier New"/>
              </a:rPr>
              <a:t>step_log</a:t>
            </a:r>
            <a:r>
              <a:rPr lang="en-US" sz="2000">
                <a:solidFill>
                  <a:schemeClr val="tx1"/>
                </a:solidFill>
                <a:latin typeface="Courier New"/>
                <a:cs typeface="Courier New"/>
              </a:rPr>
              <a:t>(</a:t>
            </a:r>
            <a:r>
              <a:rPr lang="en-US" sz="2000" err="1">
                <a:solidFill>
                  <a:schemeClr val="tx1"/>
                </a:solidFill>
                <a:latin typeface="Courier New"/>
                <a:cs typeface="Courier New"/>
              </a:rPr>
              <a:t>Sale_Price</a:t>
            </a:r>
            <a:r>
              <a:rPr lang="en-US" sz="2000">
                <a:solidFill>
                  <a:schemeClr val="tx1"/>
                </a:solidFill>
                <a:latin typeface="Courier New"/>
                <a:cs typeface="Courier New"/>
              </a:rPr>
              <a:t>, base =10)%&gt;%</a:t>
            </a:r>
            <a:endParaRPr lang="en-US" sz="2000">
              <a:solidFill>
                <a:schemeClr val="tx1"/>
              </a:solidFill>
              <a:ea typeface="+mn-lt"/>
              <a:cs typeface="+mn-lt"/>
            </a:endParaRP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step_other</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all_nominal</a:t>
            </a:r>
            <a:r>
              <a:rPr lang="en-US" sz="2000">
                <a:solidFill>
                  <a:schemeClr val="tx1"/>
                </a:solidFill>
                <a:latin typeface="Courier New" panose="02070309020205020404" pitchFamily="49" charset="0"/>
                <a:cs typeface="Courier New" panose="02070309020205020404" pitchFamily="49" charset="0"/>
              </a:rPr>
              <a:t>(), threshold = 0.01)</a:t>
            </a: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3212053"/>
            <a:ext cx="11425766" cy="1200329"/>
          </a:xfrm>
          <a:prstGeom prst="rect">
            <a:avLst/>
          </a:prstGeom>
          <a:noFill/>
        </p:spPr>
        <p:txBody>
          <a:bodyPr wrap="square">
            <a:spAutoFit/>
          </a:bodyPr>
          <a:lstStyle/>
          <a:p>
            <a:pPr fontAlgn="base">
              <a:buFont typeface="Arial" panose="020B0604020202020204" pitchFamily="34" charset="0"/>
              <a:buChar char="•"/>
            </a:pPr>
            <a:r>
              <a:rPr lang="en-AU" sz="2400">
                <a:solidFill>
                  <a:srgbClr val="1A162D"/>
                </a:solidFill>
              </a:rPr>
              <a:t> </a:t>
            </a:r>
            <a:r>
              <a:rPr lang="en-AU" sz="2400" i="0" u="none" strike="noStrike">
                <a:solidFill>
                  <a:srgbClr val="1A162D"/>
                </a:solidFill>
                <a:effectLst/>
              </a:rPr>
              <a:t>when you have some factor levels with very few observations, </a:t>
            </a:r>
            <a:r>
              <a:rPr lang="en-AU" sz="2400" i="0" u="none" strike="noStrike" err="1">
                <a:solidFill>
                  <a:srgbClr val="1A162D"/>
                </a:solidFill>
                <a:effectLst/>
                <a:latin typeface="Courier New" panose="02070309020205020404" pitchFamily="49" charset="0"/>
                <a:cs typeface="Courier New" panose="02070309020205020404" pitchFamily="49" charset="0"/>
              </a:rPr>
              <a:t>all_nominal</a:t>
            </a:r>
            <a:r>
              <a:rPr lang="en-AU" sz="2400" i="0" u="none" strike="noStrike">
                <a:solidFill>
                  <a:srgbClr val="1A162D"/>
                </a:solidFill>
                <a:effectLst/>
                <a:latin typeface="Courier New" panose="02070309020205020404" pitchFamily="49" charset="0"/>
                <a:cs typeface="Courier New" panose="02070309020205020404" pitchFamily="49" charset="0"/>
              </a:rPr>
              <a:t>() </a:t>
            </a:r>
            <a:r>
              <a:rPr lang="en-AU" sz="2400" i="0" u="none" strike="noStrike">
                <a:solidFill>
                  <a:srgbClr val="1A162D"/>
                </a:solidFill>
                <a:effectLst/>
              </a:rPr>
              <a:t>selects both characters and factors, pools infrequently occurring values (frequency less than 0.01) into an "other" category;</a:t>
            </a:r>
          </a:p>
        </p:txBody>
      </p:sp>
    </p:spTree>
    <p:extLst>
      <p:ext uri="{BB962C8B-B14F-4D97-AF65-F5344CB8AC3E}">
        <p14:creationId xmlns:p14="http://schemas.microsoft.com/office/powerpoint/2010/main" val="217824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4015A63-9492-2C44-9951-F0CD308C0ACC}"/>
              </a:ext>
            </a:extLst>
          </p:cNvPr>
          <p:cNvGrpSpPr/>
          <p:nvPr/>
        </p:nvGrpSpPr>
        <p:grpSpPr>
          <a:xfrm>
            <a:off x="609603" y="1612956"/>
            <a:ext cx="7374512" cy="4506061"/>
            <a:chOff x="620576" y="4119967"/>
            <a:chExt cx="6007086" cy="3670520"/>
          </a:xfrm>
        </p:grpSpPr>
        <p:sp>
          <p:nvSpPr>
            <p:cNvPr id="5" name="Rounded Rectangle 4">
              <a:extLst>
                <a:ext uri="{FF2B5EF4-FFF2-40B4-BE49-F238E27FC236}">
                  <a16:creationId xmlns:a16="http://schemas.microsoft.com/office/drawing/2014/main" id="{DDF451F5-5751-0745-927A-66EFBEABF8CF}"/>
                </a:ext>
              </a:extLst>
            </p:cNvPr>
            <p:cNvSpPr/>
            <p:nvPr/>
          </p:nvSpPr>
          <p:spPr>
            <a:xfrm>
              <a:off x="620576" y="4119967"/>
              <a:ext cx="3035602" cy="1615856"/>
            </a:xfrm>
            <a:prstGeom prst="roundRect">
              <a:avLst>
                <a:gd name="adj" fmla="val 8154"/>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Research Computing</a:t>
              </a:r>
              <a:endParaRPr lang="en-AU" sz="2000" b="1">
                <a:solidFill>
                  <a:prstClr val="black"/>
                </a:solidFill>
                <a:latin typeface="Tw Cen MT" panose="020B0602020104020603" pitchFamily="34" charset="77"/>
              </a:endParaRP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High performance computing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Bioinformatics &amp; genomics</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Modelling &amp; visualisation</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 Computing training</a:t>
              </a:r>
            </a:p>
          </p:txBody>
        </p:sp>
        <p:sp>
          <p:nvSpPr>
            <p:cNvPr id="6" name="Rounded Rectangle 5">
              <a:extLst>
                <a:ext uri="{FF2B5EF4-FFF2-40B4-BE49-F238E27FC236}">
                  <a16:creationId xmlns:a16="http://schemas.microsoft.com/office/drawing/2014/main" id="{52DBE75A-33DF-E64A-B8FD-F29653853A5E}"/>
                </a:ext>
              </a:extLst>
            </p:cNvPr>
            <p:cNvSpPr/>
            <p:nvPr/>
          </p:nvSpPr>
          <p:spPr>
            <a:xfrm>
              <a:off x="3821164" y="4594746"/>
              <a:ext cx="2806498" cy="2282155"/>
            </a:xfrm>
            <a:prstGeom prst="roundRect">
              <a:avLst>
                <a:gd name="adj" fmla="val 9381"/>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Statistical Consulting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1-on-1 consultancy for HDR-level and above.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Experiment and survey design.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Statistical model development and testing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Statistics training</a:t>
              </a:r>
            </a:p>
          </p:txBody>
        </p:sp>
        <p:sp>
          <p:nvSpPr>
            <p:cNvPr id="8" name="Rounded Rectangle 7">
              <a:extLst>
                <a:ext uri="{FF2B5EF4-FFF2-40B4-BE49-F238E27FC236}">
                  <a16:creationId xmlns:a16="http://schemas.microsoft.com/office/drawing/2014/main" id="{E0619F38-CB65-6F4A-9058-79F9B0FD4E47}"/>
                </a:ext>
              </a:extLst>
            </p:cNvPr>
            <p:cNvSpPr/>
            <p:nvPr/>
          </p:nvSpPr>
          <p:spPr>
            <a:xfrm>
              <a:off x="851024" y="6041942"/>
              <a:ext cx="2574706" cy="1748545"/>
            </a:xfrm>
            <a:prstGeom prst="roundRect">
              <a:avLst>
                <a:gd name="adj" fmla="val 8773"/>
              </a:avLst>
            </a:prstGeom>
            <a:solidFill>
              <a:schemeClr val="bg1"/>
            </a:solidFill>
          </p:spPr>
          <p:style>
            <a:lnRef idx="1">
              <a:schemeClr val="accent6"/>
            </a:lnRef>
            <a:fillRef idx="2">
              <a:schemeClr val="accent6"/>
            </a:fillRef>
            <a:effectRef idx="1">
              <a:schemeClr val="accent6"/>
            </a:effectRef>
            <a:fontRef idx="minor">
              <a:schemeClr val="dk1"/>
            </a:fontRef>
          </p:style>
          <p:txBody>
            <a:bodyPr lIns="121920" tIns="60960" rIns="121920" bIns="60960"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a:rPr>
                <a:t>Data Science &amp; SWE</a:t>
              </a:r>
              <a:endParaRPr lang="en-AU" sz="2400" b="1">
                <a:solidFill>
                  <a:prstClr val="black"/>
                </a:solidFill>
                <a:latin typeface="Tw Cen MT" panose="020B0602020104020603" pitchFamily="34" charset="77"/>
              </a:endParaRPr>
            </a:p>
            <a:p>
              <a:pPr algn="ctr" defTabSz="609585" fontAlgn="base">
                <a:spcBef>
                  <a:spcPct val="0"/>
                </a:spcBef>
                <a:spcAft>
                  <a:spcPct val="0"/>
                </a:spcAft>
              </a:pPr>
              <a:r>
                <a:rPr lang="en-AU" sz="1867">
                  <a:solidFill>
                    <a:prstClr val="black"/>
                  </a:solidFill>
                  <a:latin typeface="Tw Cen MT" panose="020B0602020104020603" pitchFamily="34" charset="77"/>
                </a:rPr>
                <a:t>Consulting and project collaboration providing analysis &amp; software development for data-driven research.</a:t>
              </a:r>
            </a:p>
          </p:txBody>
        </p:sp>
      </p:grpSp>
      <p:graphicFrame>
        <p:nvGraphicFramePr>
          <p:cNvPr id="3" name="Diagram 2">
            <a:extLst>
              <a:ext uri="{FF2B5EF4-FFF2-40B4-BE49-F238E27FC236}">
                <a16:creationId xmlns:a16="http://schemas.microsoft.com/office/drawing/2014/main" id="{32DE4A41-DAF1-8B45-8050-131AA15FAA48}"/>
              </a:ext>
            </a:extLst>
          </p:cNvPr>
          <p:cNvGraphicFramePr/>
          <p:nvPr/>
        </p:nvGraphicFramePr>
        <p:xfrm>
          <a:off x="7701208" y="1392702"/>
          <a:ext cx="4490792" cy="5257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9DA0F061-8DD4-A347-8017-A3983A32D90E}"/>
              </a:ext>
            </a:extLst>
          </p:cNvPr>
          <p:cNvSpPr>
            <a:spLocks noGrp="1"/>
          </p:cNvSpPr>
          <p:nvPr>
            <p:ph type="title"/>
          </p:nvPr>
        </p:nvSpPr>
        <p:spPr>
          <a:xfrm>
            <a:off x="154747" y="136476"/>
            <a:ext cx="11905957" cy="1143000"/>
          </a:xfrm>
        </p:spPr>
        <p:txBody>
          <a:bodyPr/>
          <a:lstStyle/>
          <a:p>
            <a:pPr algn="ctr"/>
            <a:r>
              <a:rPr lang="en-AU">
                <a:solidFill>
                  <a:srgbClr val="002060"/>
                </a:solidFill>
              </a:rPr>
              <a:t>Sydney Informatics Hub</a:t>
            </a:r>
            <a:br>
              <a:rPr lang="en-AU">
                <a:solidFill>
                  <a:srgbClr val="002060"/>
                </a:solidFill>
              </a:rPr>
            </a:br>
            <a:r>
              <a:rPr lang="en-AU" sz="2667" i="1">
                <a:solidFill>
                  <a:srgbClr val="002060"/>
                </a:solidFill>
              </a:rPr>
              <a:t>Empowering researchers with modern data &amp; computational methods</a:t>
            </a:r>
          </a:p>
        </p:txBody>
      </p:sp>
    </p:spTree>
    <p:extLst>
      <p:ext uri="{BB962C8B-B14F-4D97-AF65-F5344CB8AC3E}">
        <p14:creationId xmlns:p14="http://schemas.microsoft.com/office/powerpoint/2010/main" val="345662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entle Introduction to tidymodels · R Views">
            <a:extLst>
              <a:ext uri="{FF2B5EF4-FFF2-40B4-BE49-F238E27FC236}">
                <a16:creationId xmlns:a16="http://schemas.microsoft.com/office/drawing/2014/main" id="{AFA81C53-2424-C3CC-EB7B-2C41CAE57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err="1">
                <a:latin typeface="Courier New" panose="02070309020205020404" pitchFamily="49" charset="0"/>
                <a:cs typeface="Courier New" panose="02070309020205020404" pitchFamily="49" charset="0"/>
              </a:rPr>
              <a:t>step_nzv</a:t>
            </a:r>
            <a:r>
              <a:rPr lang="en-US" b="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646174"/>
            <a:ext cx="11425766" cy="156577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panose="02070309020205020404" pitchFamily="49" charset="0"/>
                <a:cs typeface="Courier New" panose="02070309020205020404" pitchFamily="49" charset="0"/>
              </a:rPr>
              <a:t>ames_rec</a:t>
            </a:r>
            <a:r>
              <a:rPr lang="en-US" sz="2000">
                <a:solidFill>
                  <a:schemeClr val="tx1"/>
                </a:solidFill>
                <a:latin typeface="Courier New" panose="02070309020205020404" pitchFamily="49" charset="0"/>
                <a:cs typeface="Courier New" panose="02070309020205020404" pitchFamily="49" charset="0"/>
              </a:rPr>
              <a:t> &lt;- recipe(</a:t>
            </a:r>
            <a:r>
              <a:rPr lang="en-US" sz="2000" err="1">
                <a:solidFill>
                  <a:schemeClr val="tx1"/>
                </a:solidFill>
                <a:latin typeface="Courier New" panose="02070309020205020404" pitchFamily="49" charset="0"/>
                <a:cs typeface="Courier New" panose="02070309020205020404" pitchFamily="49" charset="0"/>
              </a:rPr>
              <a:t>Sale_Price</a:t>
            </a:r>
            <a:r>
              <a:rPr lang="en-US" sz="2000">
                <a:solidFill>
                  <a:schemeClr val="tx1"/>
                </a:solidFill>
                <a:latin typeface="Courier New" panose="02070309020205020404" pitchFamily="49" charset="0"/>
                <a:cs typeface="Courier New" panose="02070309020205020404" pitchFamily="49" charset="0"/>
              </a:rPr>
              <a:t> ~ ., data = </a:t>
            </a:r>
            <a:r>
              <a:rPr lang="en-US" sz="2000" err="1">
                <a:solidFill>
                  <a:schemeClr val="tx1"/>
                </a:solidFill>
                <a:latin typeface="Courier New" panose="02070309020205020404" pitchFamily="49" charset="0"/>
                <a:cs typeface="Courier New" panose="02070309020205020404" pitchFamily="49" charset="0"/>
              </a:rPr>
              <a:t>ames_train</a:t>
            </a:r>
            <a:r>
              <a:rPr lang="en-US" sz="2000">
                <a:solidFill>
                  <a:schemeClr val="tx1"/>
                </a:solidFill>
                <a:latin typeface="Courier New" panose="02070309020205020404" pitchFamily="49" charset="0"/>
                <a:cs typeface="Courier New" panose="02070309020205020404" pitchFamily="49" charset="0"/>
              </a:rPr>
              <a:t>)%&gt;%</a:t>
            </a:r>
          </a:p>
          <a:p>
            <a:r>
              <a:rPr lang="en-US" sz="2000">
                <a:solidFill>
                  <a:schemeClr val="tx1"/>
                </a:solidFill>
                <a:latin typeface="Courier New"/>
                <a:cs typeface="Courier New"/>
              </a:rPr>
              <a:t>            </a:t>
            </a:r>
            <a:r>
              <a:rPr lang="en-US" sz="2000" err="1">
                <a:solidFill>
                  <a:schemeClr val="tx1"/>
                </a:solidFill>
                <a:latin typeface="Courier New"/>
                <a:cs typeface="Courier New"/>
              </a:rPr>
              <a:t>step_log</a:t>
            </a:r>
            <a:r>
              <a:rPr lang="en-US" sz="2000">
                <a:solidFill>
                  <a:schemeClr val="tx1"/>
                </a:solidFill>
                <a:latin typeface="Courier New"/>
                <a:cs typeface="Courier New"/>
              </a:rPr>
              <a:t>(</a:t>
            </a:r>
            <a:r>
              <a:rPr lang="en-US" sz="2000" err="1">
                <a:solidFill>
                  <a:schemeClr val="tx1"/>
                </a:solidFill>
                <a:latin typeface="Courier New"/>
                <a:cs typeface="Courier New"/>
              </a:rPr>
              <a:t>Sale_Price</a:t>
            </a:r>
            <a:r>
              <a:rPr lang="en-US" sz="2000">
                <a:solidFill>
                  <a:schemeClr val="tx1"/>
                </a:solidFill>
                <a:latin typeface="Courier New"/>
                <a:cs typeface="Courier New"/>
              </a:rPr>
              <a:t>, base =10)%&gt;%</a:t>
            </a:r>
            <a:endParaRPr lang="en-US" sz="2000">
              <a:solidFill>
                <a:schemeClr val="tx1"/>
              </a:solidFill>
              <a:ea typeface="+mn-lt"/>
              <a:cs typeface="+mn-lt"/>
            </a:endParaRP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step_other</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all_nominal</a:t>
            </a:r>
            <a:r>
              <a:rPr lang="en-US" sz="2000">
                <a:solidFill>
                  <a:schemeClr val="tx1"/>
                </a:solidFill>
                <a:latin typeface="Courier New" panose="02070309020205020404" pitchFamily="49" charset="0"/>
                <a:cs typeface="Courier New" panose="02070309020205020404" pitchFamily="49" charset="0"/>
              </a:rPr>
              <a:t>(), threshold = 0.01) %&gt;%</a:t>
            </a: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step_nzv</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all_predictors</a:t>
            </a:r>
            <a:r>
              <a:rPr lang="en-US" sz="2000">
                <a:solidFill>
                  <a:schemeClr val="tx1"/>
                </a:solidFill>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212053"/>
            <a:ext cx="11425766" cy="461665"/>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a:t> </a:t>
            </a:r>
            <a:r>
              <a:rPr lang="en-AU" err="1">
                <a:latin typeface="Courier New" panose="02070309020205020404" pitchFamily="49" charset="0"/>
                <a:cs typeface="Courier New" panose="02070309020205020404" pitchFamily="49" charset="0"/>
              </a:rPr>
              <a:t>all_predictors</a:t>
            </a:r>
            <a:r>
              <a:rPr lang="en-AU">
                <a:latin typeface="Courier New" panose="02070309020205020404" pitchFamily="49" charset="0"/>
                <a:cs typeface="Courier New" panose="02070309020205020404" pitchFamily="49" charset="0"/>
              </a:rPr>
              <a:t>()</a:t>
            </a:r>
            <a:r>
              <a:rPr lang="en-AU"/>
              <a:t> remove predictors that are highly sparse and unbalanced;</a:t>
            </a:r>
          </a:p>
        </p:txBody>
      </p:sp>
    </p:spTree>
    <p:extLst>
      <p:ext uri="{BB962C8B-B14F-4D97-AF65-F5344CB8AC3E}">
        <p14:creationId xmlns:p14="http://schemas.microsoft.com/office/powerpoint/2010/main" val="212785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a:xfrm>
            <a:off x="-827918" y="762908"/>
            <a:ext cx="11235267" cy="647183"/>
          </a:xfrm>
        </p:spPr>
        <p:txBody>
          <a:bodyPr/>
          <a:lstStyle/>
          <a:p>
            <a:pPr algn="ctr"/>
            <a:r>
              <a:rPr lang="en-US" b="0" err="1">
                <a:latin typeface="Courier New" panose="02070309020205020404" pitchFamily="49" charset="0"/>
                <a:cs typeface="Courier New" panose="02070309020205020404" pitchFamily="49" charset="0"/>
              </a:rPr>
              <a:t>step_center</a:t>
            </a:r>
            <a:r>
              <a:rPr lang="en-US" b="0">
                <a:latin typeface="Courier New" panose="02070309020205020404" pitchFamily="49" charset="0"/>
                <a:cs typeface="Courier New" panose="02070309020205020404" pitchFamily="49" charset="0"/>
              </a:rPr>
              <a:t>(), </a:t>
            </a:r>
            <a:r>
              <a:rPr lang="en-US" b="0" err="1">
                <a:latin typeface="Courier New" panose="02070309020205020404" pitchFamily="49" charset="0"/>
                <a:cs typeface="Courier New" panose="02070309020205020404" pitchFamily="49" charset="0"/>
              </a:rPr>
              <a:t>step_scale</a:t>
            </a:r>
            <a:r>
              <a:rPr lang="en-US" b="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61859"/>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panose="02070309020205020404" pitchFamily="49" charset="0"/>
                <a:cs typeface="Courier New" panose="02070309020205020404" pitchFamily="49" charset="0"/>
              </a:rPr>
              <a:t>ames_rec</a:t>
            </a:r>
            <a:r>
              <a:rPr lang="en-US" sz="2000">
                <a:solidFill>
                  <a:schemeClr val="tx1"/>
                </a:solidFill>
                <a:latin typeface="Courier New" panose="02070309020205020404" pitchFamily="49" charset="0"/>
                <a:cs typeface="Courier New" panose="02070309020205020404" pitchFamily="49" charset="0"/>
              </a:rPr>
              <a:t> &lt;- recipe(</a:t>
            </a:r>
            <a:r>
              <a:rPr lang="en-US" sz="2000" err="1">
                <a:solidFill>
                  <a:schemeClr val="tx1"/>
                </a:solidFill>
                <a:latin typeface="Courier New" panose="02070309020205020404" pitchFamily="49" charset="0"/>
                <a:cs typeface="Courier New" panose="02070309020205020404" pitchFamily="49" charset="0"/>
              </a:rPr>
              <a:t>Sale_Price</a:t>
            </a:r>
            <a:r>
              <a:rPr lang="en-US" sz="2000">
                <a:solidFill>
                  <a:schemeClr val="tx1"/>
                </a:solidFill>
                <a:latin typeface="Courier New" panose="02070309020205020404" pitchFamily="49" charset="0"/>
                <a:cs typeface="Courier New" panose="02070309020205020404" pitchFamily="49" charset="0"/>
              </a:rPr>
              <a:t> ~ ., data = </a:t>
            </a:r>
            <a:r>
              <a:rPr lang="en-US" sz="2000" err="1">
                <a:solidFill>
                  <a:schemeClr val="tx1"/>
                </a:solidFill>
                <a:latin typeface="Courier New" panose="02070309020205020404" pitchFamily="49" charset="0"/>
                <a:cs typeface="Courier New" panose="02070309020205020404" pitchFamily="49" charset="0"/>
              </a:rPr>
              <a:t>ames_train</a:t>
            </a:r>
            <a:r>
              <a:rPr lang="en-US" sz="2000">
                <a:solidFill>
                  <a:schemeClr val="tx1"/>
                </a:solidFill>
                <a:latin typeface="Courier New" panose="02070309020205020404" pitchFamily="49" charset="0"/>
                <a:cs typeface="Courier New" panose="02070309020205020404" pitchFamily="49" charset="0"/>
              </a:rPr>
              <a:t>)%&gt;%</a:t>
            </a:r>
          </a:p>
          <a:p>
            <a:r>
              <a:rPr lang="en-US" sz="2000">
                <a:solidFill>
                  <a:schemeClr val="tx1"/>
                </a:solidFill>
                <a:latin typeface="Courier New"/>
                <a:cs typeface="Courier New"/>
              </a:rPr>
              <a:t>            </a:t>
            </a:r>
            <a:r>
              <a:rPr lang="en-US" sz="2000" err="1">
                <a:solidFill>
                  <a:schemeClr val="tx1"/>
                </a:solidFill>
                <a:latin typeface="Courier New"/>
                <a:cs typeface="Courier New"/>
              </a:rPr>
              <a:t>step_log</a:t>
            </a:r>
            <a:r>
              <a:rPr lang="en-US" sz="2000">
                <a:solidFill>
                  <a:schemeClr val="tx1"/>
                </a:solidFill>
                <a:latin typeface="Courier New"/>
                <a:cs typeface="Courier New"/>
              </a:rPr>
              <a:t>(</a:t>
            </a:r>
            <a:r>
              <a:rPr lang="en-US" sz="2000" err="1">
                <a:solidFill>
                  <a:schemeClr val="tx1"/>
                </a:solidFill>
                <a:latin typeface="Courier New"/>
                <a:cs typeface="Courier New"/>
              </a:rPr>
              <a:t>Sale_Price</a:t>
            </a:r>
            <a:r>
              <a:rPr lang="en-US" sz="2000">
                <a:solidFill>
                  <a:schemeClr val="tx1"/>
                </a:solidFill>
                <a:latin typeface="Courier New"/>
                <a:cs typeface="Courier New"/>
              </a:rPr>
              <a:t>, base =10)%&gt;%</a:t>
            </a:r>
            <a:endParaRPr lang="en-US" sz="2000">
              <a:solidFill>
                <a:schemeClr val="tx1"/>
              </a:solidFill>
              <a:ea typeface="+mn-lt"/>
              <a:cs typeface="+mn-lt"/>
            </a:endParaRP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step_other</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all_nominal</a:t>
            </a:r>
            <a:r>
              <a:rPr lang="en-US" sz="2000">
                <a:solidFill>
                  <a:schemeClr val="tx1"/>
                </a:solidFill>
                <a:latin typeface="Courier New" panose="02070309020205020404" pitchFamily="49" charset="0"/>
                <a:cs typeface="Courier New" panose="02070309020205020404" pitchFamily="49" charset="0"/>
              </a:rPr>
              <a:t>(), threshold = 0.01) %&gt;%</a:t>
            </a: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step_nzv</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all_predictors</a:t>
            </a:r>
            <a:r>
              <a:rPr lang="en-US" sz="2000">
                <a:solidFill>
                  <a:schemeClr val="tx1"/>
                </a:solidFill>
                <a:latin typeface="Courier New" panose="02070309020205020404" pitchFamily="49" charset="0"/>
                <a:cs typeface="Courier New" panose="02070309020205020404" pitchFamily="49" charset="0"/>
              </a:rPr>
              <a:t>()) %&gt;%</a:t>
            </a:r>
          </a:p>
          <a:p>
            <a:r>
              <a:rPr lang="en-US" sz="2000">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step_center</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all_numeric_predictors</a:t>
            </a:r>
            <a:r>
              <a:rPr lang="en-AU" sz="2000">
                <a:solidFill>
                  <a:schemeClr val="tx1"/>
                </a:solidFill>
                <a:latin typeface="Courier New" panose="02070309020205020404" pitchFamily="49" charset="0"/>
                <a:cs typeface="Courier New" panose="02070309020205020404" pitchFamily="49" charset="0"/>
              </a:rPr>
              <a:t>()) </a:t>
            </a:r>
            <a:r>
              <a:rPr lang="en-AU" sz="2000">
                <a:solidFill>
                  <a:schemeClr val="tx1"/>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%&gt;%</a:t>
            </a:r>
            <a:r>
              <a:rPr lang="en-AU" sz="2000">
                <a:solidFill>
                  <a:schemeClr val="tx1"/>
                </a:solidFill>
                <a:latin typeface="Courier New" panose="02070309020205020404" pitchFamily="49" charset="0"/>
                <a:cs typeface="Courier New" panose="02070309020205020404" pitchFamily="49" charset="0"/>
              </a:rPr>
              <a:t> </a:t>
            </a:r>
          </a:p>
          <a:p>
            <a:r>
              <a:rPr lang="en-AU" sz="2000">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step_scale</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all_numeric_predictors</a:t>
            </a:r>
            <a:r>
              <a:rPr lang="en-AU" sz="2000">
                <a:solidFill>
                  <a:schemeClr val="tx1"/>
                </a:solidFill>
                <a:latin typeface="Courier New" panose="02070309020205020404" pitchFamily="49" charset="0"/>
                <a:cs typeface="Courier New" panose="02070309020205020404" pitchFamily="49" charset="0"/>
              </a:rPr>
              <a:t>())</a:t>
            </a:r>
            <a:endParaRPr lang="en-US" sz="200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242024"/>
            <a:ext cx="11425766" cy="830997"/>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a:t>  </a:t>
            </a:r>
            <a:r>
              <a:rPr lang="en-AU" err="1">
                <a:latin typeface="Courier New" panose="02070309020205020404" pitchFamily="49" charset="0"/>
                <a:cs typeface="Courier New" panose="02070309020205020404" pitchFamily="49" charset="0"/>
              </a:rPr>
              <a:t>step_center</a:t>
            </a:r>
            <a:r>
              <a:rPr lang="en-AU">
                <a:latin typeface="Courier New" panose="02070309020205020404" pitchFamily="49" charset="0"/>
                <a:cs typeface="Courier New" panose="02070309020205020404" pitchFamily="49" charset="0"/>
              </a:rPr>
              <a:t>()</a:t>
            </a:r>
            <a:r>
              <a:rPr lang="en-AU"/>
              <a:t> subtracts the column mean from numeric predictors;</a:t>
            </a:r>
          </a:p>
          <a:p>
            <a:r>
              <a:rPr lang="en-AU">
                <a:latin typeface="Courier New" panose="02070309020205020404" pitchFamily="49" charset="0"/>
                <a:cs typeface="Courier New" panose="02070309020205020404" pitchFamily="49" charset="0"/>
              </a:rPr>
              <a:t> </a:t>
            </a:r>
            <a:r>
              <a:rPr lang="en-AU" err="1">
                <a:latin typeface="Courier New" panose="02070309020205020404" pitchFamily="49" charset="0"/>
                <a:cs typeface="Courier New" panose="02070309020205020404" pitchFamily="49" charset="0"/>
              </a:rPr>
              <a:t>step_scale</a:t>
            </a:r>
            <a:r>
              <a:rPr lang="en-AU">
                <a:latin typeface="Courier New" panose="02070309020205020404" pitchFamily="49" charset="0"/>
                <a:cs typeface="Courier New" panose="02070309020205020404" pitchFamily="49" charset="0"/>
              </a:rPr>
              <a:t>() </a:t>
            </a:r>
            <a:r>
              <a:rPr lang="en-AU"/>
              <a:t>divides by the standard deviation.</a:t>
            </a:r>
          </a:p>
        </p:txBody>
      </p:sp>
      <p:pic>
        <p:nvPicPr>
          <p:cNvPr id="2" name="Picture 2" descr="A Gentle Introduction to tidymodels · R Views">
            <a:extLst>
              <a:ext uri="{FF2B5EF4-FFF2-40B4-BE49-F238E27FC236}">
                <a16:creationId xmlns:a16="http://schemas.microsoft.com/office/drawing/2014/main" id="{B573DF8A-AE4B-89A5-EA6F-C68CB8D0D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1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entle Introduction to tidymodels · R Views">
            <a:extLst>
              <a:ext uri="{FF2B5EF4-FFF2-40B4-BE49-F238E27FC236}">
                <a16:creationId xmlns:a16="http://schemas.microsoft.com/office/drawing/2014/main" id="{1C311DEF-B4BC-5EEB-BAFC-6DD8AB3CE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err="1">
                <a:latin typeface="Courier New" panose="02070309020205020404" pitchFamily="49" charset="0"/>
                <a:cs typeface="Courier New" panose="02070309020205020404" pitchFamily="49" charset="0"/>
              </a:rPr>
              <a:t>step_dummy</a:t>
            </a:r>
            <a:r>
              <a:rPr lang="en-US" b="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6" y="1655241"/>
            <a:ext cx="11425766" cy="235672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err="1">
                <a:solidFill>
                  <a:schemeClr val="tx1"/>
                </a:solidFill>
                <a:latin typeface="Courier New" panose="02070309020205020404" pitchFamily="49" charset="0"/>
                <a:cs typeface="Courier New" panose="02070309020205020404" pitchFamily="49" charset="0"/>
              </a:rPr>
              <a:t>ames_rec</a:t>
            </a:r>
            <a:r>
              <a:rPr lang="en-US" sz="2000">
                <a:solidFill>
                  <a:schemeClr val="tx1"/>
                </a:solidFill>
                <a:latin typeface="Courier New" panose="02070309020205020404" pitchFamily="49" charset="0"/>
                <a:cs typeface="Courier New" panose="02070309020205020404" pitchFamily="49" charset="0"/>
              </a:rPr>
              <a:t> &lt;- recipe(</a:t>
            </a:r>
            <a:r>
              <a:rPr lang="en-US" sz="2000" err="1">
                <a:solidFill>
                  <a:schemeClr val="tx1"/>
                </a:solidFill>
                <a:latin typeface="Courier New" panose="02070309020205020404" pitchFamily="49" charset="0"/>
                <a:cs typeface="Courier New" panose="02070309020205020404" pitchFamily="49" charset="0"/>
              </a:rPr>
              <a:t>Sale_Price</a:t>
            </a:r>
            <a:r>
              <a:rPr lang="en-US" sz="2000">
                <a:solidFill>
                  <a:schemeClr val="tx1"/>
                </a:solidFill>
                <a:latin typeface="Courier New" panose="02070309020205020404" pitchFamily="49" charset="0"/>
                <a:cs typeface="Courier New" panose="02070309020205020404" pitchFamily="49" charset="0"/>
              </a:rPr>
              <a:t> ~ ., data = </a:t>
            </a:r>
            <a:r>
              <a:rPr lang="en-US" sz="2000" err="1">
                <a:solidFill>
                  <a:schemeClr val="tx1"/>
                </a:solidFill>
                <a:latin typeface="Courier New" panose="02070309020205020404" pitchFamily="49" charset="0"/>
                <a:cs typeface="Courier New" panose="02070309020205020404" pitchFamily="49" charset="0"/>
              </a:rPr>
              <a:t>ames_train</a:t>
            </a:r>
            <a:r>
              <a:rPr lang="en-US" sz="2000">
                <a:solidFill>
                  <a:schemeClr val="tx1"/>
                </a:solidFill>
                <a:latin typeface="Courier New" panose="02070309020205020404" pitchFamily="49" charset="0"/>
                <a:cs typeface="Courier New" panose="02070309020205020404" pitchFamily="49" charset="0"/>
              </a:rPr>
              <a:t>)%&gt;%</a:t>
            </a:r>
          </a:p>
          <a:p>
            <a:r>
              <a:rPr lang="en-US" sz="2000">
                <a:solidFill>
                  <a:schemeClr val="tx1"/>
                </a:solidFill>
                <a:latin typeface="Courier New"/>
                <a:cs typeface="Courier New"/>
              </a:rPr>
              <a:t>            </a:t>
            </a:r>
            <a:r>
              <a:rPr lang="en-US" sz="2000" err="1">
                <a:solidFill>
                  <a:schemeClr val="tx1"/>
                </a:solidFill>
                <a:latin typeface="Courier New"/>
                <a:cs typeface="Courier New"/>
              </a:rPr>
              <a:t>step_log</a:t>
            </a:r>
            <a:r>
              <a:rPr lang="en-US" sz="2000">
                <a:solidFill>
                  <a:schemeClr val="tx1"/>
                </a:solidFill>
                <a:latin typeface="Courier New"/>
                <a:cs typeface="Courier New"/>
              </a:rPr>
              <a:t>(</a:t>
            </a:r>
            <a:r>
              <a:rPr lang="en-US" sz="2000" err="1">
                <a:solidFill>
                  <a:schemeClr val="tx1"/>
                </a:solidFill>
                <a:latin typeface="Courier New"/>
                <a:cs typeface="Courier New"/>
              </a:rPr>
              <a:t>Sale_Price</a:t>
            </a:r>
            <a:r>
              <a:rPr lang="en-US" sz="2000">
                <a:solidFill>
                  <a:schemeClr val="tx1"/>
                </a:solidFill>
                <a:latin typeface="Courier New"/>
                <a:cs typeface="Courier New"/>
              </a:rPr>
              <a:t>, base =10)%&gt;%</a:t>
            </a:r>
            <a:endParaRPr lang="en-US" sz="2000">
              <a:solidFill>
                <a:schemeClr val="tx1"/>
              </a:solidFill>
              <a:ea typeface="+mn-lt"/>
              <a:cs typeface="+mn-lt"/>
            </a:endParaRP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step_other</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all_nominal</a:t>
            </a:r>
            <a:r>
              <a:rPr lang="en-US" sz="2000">
                <a:solidFill>
                  <a:schemeClr val="tx1"/>
                </a:solidFill>
                <a:latin typeface="Courier New" panose="02070309020205020404" pitchFamily="49" charset="0"/>
                <a:cs typeface="Courier New" panose="02070309020205020404" pitchFamily="49" charset="0"/>
              </a:rPr>
              <a:t>(), threshold = 0.01) %&gt;%</a:t>
            </a:r>
          </a:p>
          <a:p>
            <a:r>
              <a:rPr lang="en-US" sz="2000">
                <a:solidFill>
                  <a:schemeClr val="tx1"/>
                </a:solidFill>
                <a:latin typeface="Courier New" panose="02070309020205020404" pitchFamily="49" charset="0"/>
                <a:cs typeface="Courier New" panose="02070309020205020404" pitchFamily="49" charset="0"/>
              </a:rPr>
              <a:t>		</a:t>
            </a:r>
            <a:r>
              <a:rPr lang="en-US" sz="2000" err="1">
                <a:solidFill>
                  <a:schemeClr val="tx1"/>
                </a:solidFill>
                <a:latin typeface="Courier New" panose="02070309020205020404" pitchFamily="49" charset="0"/>
                <a:cs typeface="Courier New" panose="02070309020205020404" pitchFamily="49" charset="0"/>
              </a:rPr>
              <a:t>step_nzv</a:t>
            </a:r>
            <a:r>
              <a:rPr lang="en-US" sz="2000">
                <a:solidFill>
                  <a:schemeClr val="tx1"/>
                </a:solidFill>
                <a:latin typeface="Courier New" panose="02070309020205020404" pitchFamily="49" charset="0"/>
                <a:cs typeface="Courier New" panose="02070309020205020404" pitchFamily="49" charset="0"/>
              </a:rPr>
              <a:t>(</a:t>
            </a:r>
            <a:r>
              <a:rPr lang="en-US" sz="2000" err="1">
                <a:solidFill>
                  <a:schemeClr val="tx1"/>
                </a:solidFill>
                <a:latin typeface="Courier New" panose="02070309020205020404" pitchFamily="49" charset="0"/>
                <a:cs typeface="Courier New" panose="02070309020205020404" pitchFamily="49" charset="0"/>
              </a:rPr>
              <a:t>all_predictors</a:t>
            </a:r>
            <a:r>
              <a:rPr lang="en-US" sz="2000">
                <a:solidFill>
                  <a:schemeClr val="tx1"/>
                </a:solidFill>
                <a:latin typeface="Courier New" panose="02070309020205020404" pitchFamily="49" charset="0"/>
                <a:cs typeface="Courier New" panose="02070309020205020404" pitchFamily="49" charset="0"/>
              </a:rPr>
              <a:t>()) %&gt;%</a:t>
            </a:r>
          </a:p>
          <a:p>
            <a:r>
              <a:rPr lang="en-US" sz="2000">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step_center</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all_numeric_predictors</a:t>
            </a:r>
            <a:r>
              <a:rPr lang="en-AU" sz="2000">
                <a:solidFill>
                  <a:schemeClr val="tx1"/>
                </a:solidFill>
                <a:latin typeface="Courier New" panose="02070309020205020404" pitchFamily="49" charset="0"/>
                <a:cs typeface="Courier New" panose="02070309020205020404" pitchFamily="49" charset="0"/>
              </a:rPr>
              <a:t>()) %&gt;%					      </a:t>
            </a:r>
            <a:r>
              <a:rPr lang="en-AU" sz="2000" err="1">
                <a:solidFill>
                  <a:schemeClr val="tx1"/>
                </a:solidFill>
                <a:latin typeface="Courier New" panose="02070309020205020404" pitchFamily="49" charset="0"/>
                <a:cs typeface="Courier New" panose="02070309020205020404" pitchFamily="49" charset="0"/>
              </a:rPr>
              <a:t>step_scale</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all_numeric_predictors</a:t>
            </a:r>
            <a:r>
              <a:rPr lang="en-AU" sz="2000">
                <a:solidFill>
                  <a:schemeClr val="tx1"/>
                </a:solidFill>
                <a:latin typeface="Courier New" panose="02070309020205020404" pitchFamily="49" charset="0"/>
                <a:cs typeface="Courier New" panose="02070309020205020404" pitchFamily="49" charset="0"/>
              </a:rPr>
              <a:t>()) %&gt;%</a:t>
            </a:r>
          </a:p>
          <a:p>
            <a:r>
              <a:rPr lang="en-AU" sz="2000">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step_dummy</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all_nominal_predictors</a:t>
            </a:r>
            <a:r>
              <a:rPr lang="en-AU" sz="2000">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one_hot</a:t>
            </a:r>
            <a:r>
              <a:rPr lang="en-AU" sz="2000">
                <a:solidFill>
                  <a:schemeClr val="tx1"/>
                </a:solidFill>
                <a:latin typeface="Courier New" panose="02070309020205020404" pitchFamily="49" charset="0"/>
                <a:cs typeface="Courier New" panose="02070309020205020404" pitchFamily="49" charset="0"/>
              </a:rPr>
              <a:t> = TRUE</a:t>
            </a:r>
            <a:r>
              <a:rPr lang="en-AU" sz="2000" b="0" i="0" u="none" strike="noStrike">
                <a:solidFill>
                  <a:srgbClr val="5E5E5E"/>
                </a:solidFill>
                <a:effectLst/>
                <a:latin typeface="SFMono-Regular"/>
              </a:rPr>
              <a:t>)</a:t>
            </a:r>
            <a:endParaRPr lang="en-AU" sz="2000">
              <a:solidFill>
                <a:schemeClr val="tx1"/>
              </a:solidFill>
              <a:latin typeface="Courier New" panose="02070309020205020404" pitchFamily="49" charset="0"/>
              <a:cs typeface="Courier New" panose="02070309020205020404" pitchFamily="49" charset="0"/>
            </a:endParaRPr>
          </a:p>
          <a:p>
            <a:endParaRPr lang="en-US" sz="200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104064"/>
            <a:ext cx="11425766" cy="1200329"/>
          </a:xfrm>
          <a:prstGeom prst="rect">
            <a:avLst/>
          </a:prstGeom>
          <a:noFill/>
        </p:spPr>
        <p:txBody>
          <a:bodyPr wrap="square" lIns="91440" tIns="45720" rIns="91440" bIns="45720" anchor="t">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solidFill>
                  <a:schemeClr val="tx1"/>
                </a:solidFill>
              </a:rPr>
              <a:t> </a:t>
            </a:r>
            <a:r>
              <a:rPr lang="en-AU" dirty="0">
                <a:ea typeface="+mn-lt"/>
                <a:cs typeface="+mn-lt"/>
              </a:rPr>
              <a:t>create numeric representations of categorical data</a:t>
            </a:r>
            <a:r>
              <a:rPr lang="en-AU" b="0" u="none" strike="noStrike" dirty="0">
                <a:solidFill>
                  <a:schemeClr val="tx1"/>
                </a:solidFill>
                <a:effectLst/>
              </a:rPr>
              <a:t>…</a:t>
            </a:r>
          </a:p>
          <a:p>
            <a:endParaRPr lang="en-AU">
              <a:solidFill>
                <a:schemeClr val="tx1"/>
              </a:solidFill>
            </a:endParaRPr>
          </a:p>
          <a:p>
            <a:pPr>
              <a:buNone/>
            </a:pPr>
            <a:r>
              <a:rPr lang="en-AU" dirty="0">
                <a:solidFill>
                  <a:schemeClr val="tx1"/>
                </a:solidFill>
              </a:rPr>
              <a:t>AND MUCH MORE!</a:t>
            </a:r>
          </a:p>
        </p:txBody>
      </p:sp>
    </p:spTree>
    <p:extLst>
      <p:ext uri="{BB962C8B-B14F-4D97-AF65-F5344CB8AC3E}">
        <p14:creationId xmlns:p14="http://schemas.microsoft.com/office/powerpoint/2010/main" val="23626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8" y="1976419"/>
            <a:ext cx="11104033" cy="4767263"/>
          </a:xfrm>
        </p:spPr>
        <p:txBody>
          <a:bodyPr/>
          <a:lstStyle/>
          <a:p>
            <a:pPr marL="342265" indent="-342265"/>
            <a:r>
              <a:rPr lang="en-AU" b="0" i="0" u="none" strike="noStrike">
                <a:solidFill>
                  <a:srgbClr val="212529"/>
                </a:solidFill>
                <a:effectLst/>
                <a:latin typeface="+mn-lt"/>
                <a:ea typeface="ＭＳ Ｐゴシック"/>
              </a:rPr>
              <a:t>The </a:t>
            </a:r>
            <a:r>
              <a:rPr lang="en-AU" b="0" i="0" u="none" strike="noStrike">
                <a:solidFill>
                  <a:srgbClr val="212529"/>
                </a:solidFill>
                <a:effectLst/>
                <a:latin typeface="Courier New"/>
                <a:ea typeface="ＭＳ Ｐゴシック"/>
                <a:cs typeface="Courier New"/>
              </a:rPr>
              <a:t>prep() </a:t>
            </a:r>
            <a:r>
              <a:rPr lang="en-AU" b="0" i="0" u="none" strike="noStrike">
                <a:solidFill>
                  <a:srgbClr val="212529"/>
                </a:solidFill>
                <a:effectLst/>
                <a:latin typeface="+mn-lt"/>
                <a:ea typeface="ＭＳ Ｐゴシック"/>
              </a:rPr>
              <a:t>function takes a recipe and computes everything so that the </a:t>
            </a:r>
            <a:r>
              <a:rPr lang="en-AU" b="0">
                <a:solidFill>
                  <a:srgbClr val="212529"/>
                </a:solidFill>
                <a:latin typeface="+mn-lt"/>
                <a:ea typeface="ＭＳ Ｐゴシック"/>
              </a:rPr>
              <a:t>pre-processing</a:t>
            </a:r>
            <a:r>
              <a:rPr lang="en-AU" b="0" i="0" u="none" strike="noStrike">
                <a:solidFill>
                  <a:srgbClr val="212529"/>
                </a:solidFill>
                <a:effectLst/>
                <a:latin typeface="+mn-lt"/>
                <a:ea typeface="ＭＳ Ｐゴシック"/>
              </a:rPr>
              <a:t> steps can be executed. Note that this is done with the training data.</a:t>
            </a:r>
            <a:endParaRPr lang="en-US">
              <a:ea typeface="ＭＳ Ｐゴシック"/>
            </a:endParaRPr>
          </a:p>
          <a:p>
            <a:pPr marL="342265" indent="-342265"/>
            <a:endParaRPr lang="en-US"/>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a:latin typeface="Courier New" panose="02070309020205020404" pitchFamily="49" charset="0"/>
                <a:cs typeface="Courier New" panose="02070309020205020404" pitchFamily="49" charset="0"/>
              </a:rPr>
              <a:t>prep()</a:t>
            </a:r>
          </a:p>
        </p:txBody>
      </p:sp>
      <p:sp>
        <p:nvSpPr>
          <p:cNvPr id="5" name="Rectangle 4">
            <a:extLst>
              <a:ext uri="{FF2B5EF4-FFF2-40B4-BE49-F238E27FC236}">
                <a16:creationId xmlns:a16="http://schemas.microsoft.com/office/drawing/2014/main" id="{89FDC567-4C74-B239-C584-FB65DEE9D325}"/>
              </a:ext>
            </a:extLst>
          </p:cNvPr>
          <p:cNvSpPr/>
          <p:nvPr/>
        </p:nvSpPr>
        <p:spPr>
          <a:xfrm>
            <a:off x="383117" y="3778784"/>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err="1">
                <a:solidFill>
                  <a:schemeClr val="tx1"/>
                </a:solidFill>
                <a:effectLst/>
                <a:latin typeface="Courier New" panose="02070309020205020404" pitchFamily="49" charset="0"/>
                <a:cs typeface="Courier New" panose="02070309020205020404" pitchFamily="49" charset="0"/>
              </a:rPr>
              <a:t>ames_prep</a:t>
            </a:r>
            <a:r>
              <a:rPr lang="en-AU" sz="2000" b="0" i="0" u="none" strike="noStrike">
                <a:solidFill>
                  <a:schemeClr val="tx1"/>
                </a:solidFill>
                <a:effectLst/>
                <a:latin typeface="Courier New" panose="02070309020205020404" pitchFamily="49" charset="0"/>
                <a:cs typeface="Courier New" panose="02070309020205020404" pitchFamily="49" charset="0"/>
              </a:rPr>
              <a:t> &lt;- prep(</a:t>
            </a:r>
            <a:r>
              <a:rPr lang="en-AU" sz="2000" b="0" i="0" u="none" strike="noStrike"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a:solidFill>
                  <a:schemeClr val="tx1"/>
                </a:solidFill>
                <a:effectLst/>
                <a:latin typeface="Courier New" panose="02070309020205020404" pitchFamily="49" charset="0"/>
                <a:cs typeface="Courier New" panose="02070309020205020404" pitchFamily="49" charset="0"/>
              </a:rPr>
              <a:t>) </a:t>
            </a:r>
          </a:p>
          <a:p>
            <a:endParaRPr lang="en-AU" sz="2000">
              <a:solidFill>
                <a:schemeClr val="tx1"/>
              </a:solidFill>
              <a:latin typeface="Courier New" panose="02070309020205020404" pitchFamily="49" charset="0"/>
              <a:cs typeface="Courier New" panose="02070309020205020404" pitchFamily="49" charset="0"/>
            </a:endParaRPr>
          </a:p>
          <a:p>
            <a:r>
              <a:rPr lang="en-AU" sz="2000" b="0" i="0" u="none" strike="noStrike" err="1">
                <a:solidFill>
                  <a:schemeClr val="tx1"/>
                </a:solidFill>
                <a:effectLst/>
                <a:latin typeface="Courier New" panose="02070309020205020404" pitchFamily="49" charset="0"/>
                <a:cs typeface="Courier New" panose="02070309020205020404" pitchFamily="49" charset="0"/>
              </a:rPr>
              <a:t>ames_prep</a:t>
            </a:r>
            <a:endParaRPr lang="en-US" sz="2000">
              <a:solidFill>
                <a:schemeClr val="tx1"/>
              </a:solidFill>
              <a:latin typeface="Courier New" panose="02070309020205020404" pitchFamily="49" charset="0"/>
              <a:cs typeface="Courier New" panose="02070309020205020404" pitchFamily="49" charset="0"/>
            </a:endParaRPr>
          </a:p>
        </p:txBody>
      </p:sp>
      <p:pic>
        <p:nvPicPr>
          <p:cNvPr id="6" name="Picture 2" descr="A Gentle Introduction to tidymodels · R Views">
            <a:extLst>
              <a:ext uri="{FF2B5EF4-FFF2-40B4-BE49-F238E27FC236}">
                <a16:creationId xmlns:a16="http://schemas.microsoft.com/office/drawing/2014/main" id="{D4321F61-D7C0-C20A-31F7-1AD7DFD5C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1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entle Introduction to tidymodels · R Views">
            <a:extLst>
              <a:ext uri="{FF2B5EF4-FFF2-40B4-BE49-F238E27FC236}">
                <a16:creationId xmlns:a16="http://schemas.microsoft.com/office/drawing/2014/main" id="{F27A380B-C9CA-9475-6F28-E5D0CDC0C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7" y="1721465"/>
            <a:ext cx="11104033" cy="4767263"/>
          </a:xfrm>
        </p:spPr>
        <p:txBody>
          <a:bodyPr/>
          <a:lstStyle/>
          <a:p>
            <a:pPr algn="l">
              <a:buFont typeface="Arial" panose="020B0604020202020204" pitchFamily="34" charset="0"/>
              <a:buChar char="•"/>
            </a:pPr>
            <a:r>
              <a:rPr lang="en-AU" b="0" i="0" u="none" strike="noStrike">
                <a:solidFill>
                  <a:srgbClr val="212529"/>
                </a:solidFill>
                <a:effectLst/>
                <a:latin typeface="+mn-lt"/>
              </a:rPr>
              <a:t>The </a:t>
            </a:r>
            <a:r>
              <a:rPr lang="en-AU" b="0" i="0" u="none" strike="noStrike">
                <a:solidFill>
                  <a:srgbClr val="212529"/>
                </a:solidFill>
                <a:effectLst/>
                <a:latin typeface="Courier New" panose="02070309020205020404" pitchFamily="49" charset="0"/>
                <a:cs typeface="Courier New" panose="02070309020205020404" pitchFamily="49" charset="0"/>
              </a:rPr>
              <a:t>bake() </a:t>
            </a:r>
            <a:r>
              <a:rPr lang="en-AU" b="0" i="0" u="none" strike="noStrike">
                <a:solidFill>
                  <a:srgbClr val="212529"/>
                </a:solidFill>
                <a:effectLst/>
                <a:latin typeface="+mn-lt"/>
              </a:rPr>
              <a:t>function takes a prepped recipe (one that has had all quantities estimated from training data) and applies it to </a:t>
            </a:r>
            <a:r>
              <a:rPr lang="en-AU" b="0" i="0" u="none" strike="noStrike" err="1">
                <a:solidFill>
                  <a:srgbClr val="212529"/>
                </a:solidFill>
                <a:effectLst/>
                <a:latin typeface="+mn-lt"/>
              </a:rPr>
              <a:t>new_data</a:t>
            </a:r>
            <a:r>
              <a:rPr lang="en-AU" b="0" i="0" u="none" strike="noStrike">
                <a:solidFill>
                  <a:srgbClr val="212529"/>
                </a:solidFill>
                <a:effectLst/>
                <a:latin typeface="+mn-lt"/>
              </a:rPr>
              <a:t>. </a:t>
            </a:r>
          </a:p>
          <a:p>
            <a:pPr algn="l">
              <a:buFont typeface="Arial" panose="020B0604020202020204" pitchFamily="34" charset="0"/>
              <a:buChar char="•"/>
            </a:pPr>
            <a:endParaRPr lang="en-AU" b="0">
              <a:solidFill>
                <a:srgbClr val="212529"/>
              </a:solidFill>
              <a:latin typeface="+mn-lt"/>
            </a:endParaRPr>
          </a:p>
          <a:p>
            <a:pPr algn="l">
              <a:buFont typeface="Arial" panose="020B0604020202020204" pitchFamily="34" charset="0"/>
              <a:buChar char="•"/>
            </a:pPr>
            <a:endParaRPr lang="en-AU" b="0" i="0" u="none" strike="noStrike">
              <a:solidFill>
                <a:srgbClr val="212529"/>
              </a:solidFill>
              <a:effectLst/>
              <a:latin typeface="+mn-lt"/>
            </a:endParaRPr>
          </a:p>
          <a:p>
            <a:pPr>
              <a:buFont typeface="Arial" panose="020B0604020202020204" pitchFamily="34" charset="0"/>
              <a:buChar char="•"/>
            </a:pPr>
            <a:r>
              <a:rPr lang="en-AU" b="0">
                <a:solidFill>
                  <a:srgbClr val="212529"/>
                </a:solidFill>
                <a:latin typeface="+mn-lt"/>
              </a:rPr>
              <a:t>The </a:t>
            </a:r>
            <a:r>
              <a:rPr lang="en-AU" b="0">
                <a:solidFill>
                  <a:srgbClr val="212529"/>
                </a:solidFill>
                <a:latin typeface="Courier New" panose="02070309020205020404" pitchFamily="49" charset="0"/>
                <a:cs typeface="Courier New" panose="02070309020205020404" pitchFamily="49" charset="0"/>
              </a:rPr>
              <a:t>juice() </a:t>
            </a:r>
            <a:r>
              <a:rPr lang="en-AU" b="0">
                <a:solidFill>
                  <a:srgbClr val="212529"/>
                </a:solidFill>
                <a:latin typeface="+mn-lt"/>
              </a:rPr>
              <a:t>function is a nice little shortcut. When we </a:t>
            </a:r>
            <a:r>
              <a:rPr lang="en-AU" b="0">
                <a:solidFill>
                  <a:srgbClr val="212529"/>
                </a:solidFill>
                <a:latin typeface="Courier New" panose="02070309020205020404" pitchFamily="49" charset="0"/>
                <a:cs typeface="Courier New" panose="02070309020205020404" pitchFamily="49" charset="0"/>
              </a:rPr>
              <a:t>juice() </a:t>
            </a:r>
            <a:r>
              <a:rPr lang="en-AU" b="0">
                <a:solidFill>
                  <a:srgbClr val="212529"/>
                </a:solidFill>
                <a:latin typeface="+mn-lt"/>
              </a:rPr>
              <a:t>the recipe, we squeeze that training data back out, transformed in the ways we specified.</a:t>
            </a:r>
          </a:p>
          <a:p>
            <a:pPr algn="l">
              <a:buFont typeface="Arial" panose="020B0604020202020204" pitchFamily="34" charset="0"/>
              <a:buChar char="•"/>
            </a:pPr>
            <a:endParaRPr lang="en-AU" b="0" i="0" u="none" strike="noStrike">
              <a:solidFill>
                <a:srgbClr val="212529"/>
              </a:solidFill>
              <a:effectLst/>
              <a:latin typeface="+mn-lt"/>
            </a:endParaRPr>
          </a:p>
          <a:p>
            <a:endParaRPr lang="en-US">
              <a:latin typeface="+mn-lt"/>
            </a:endParaRPr>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a:latin typeface="Courier New" panose="02070309020205020404" pitchFamily="49" charset="0"/>
                <a:cs typeface="Courier New" panose="02070309020205020404" pitchFamily="49" charset="0"/>
              </a:rPr>
              <a:t>bake(), juice()</a:t>
            </a:r>
          </a:p>
        </p:txBody>
      </p:sp>
      <p:sp>
        <p:nvSpPr>
          <p:cNvPr id="5" name="Rectangle 4">
            <a:extLst>
              <a:ext uri="{FF2B5EF4-FFF2-40B4-BE49-F238E27FC236}">
                <a16:creationId xmlns:a16="http://schemas.microsoft.com/office/drawing/2014/main" id="{89FDC567-4C74-B239-C584-FB65DEE9D325}"/>
              </a:ext>
            </a:extLst>
          </p:cNvPr>
          <p:cNvSpPr/>
          <p:nvPr/>
        </p:nvSpPr>
        <p:spPr>
          <a:xfrm>
            <a:off x="478367" y="3429000"/>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a:solidFill>
                  <a:schemeClr val="tx1"/>
                </a:solidFill>
                <a:effectLst/>
                <a:latin typeface="Courier New" panose="02070309020205020404" pitchFamily="49" charset="0"/>
                <a:cs typeface="Courier New" panose="02070309020205020404" pitchFamily="49" charset="0"/>
              </a:rPr>
              <a:t>bake(</a:t>
            </a:r>
            <a:r>
              <a:rPr lang="en-AU" sz="2000" b="0" i="0" u="none" strike="noStrike"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a:solidFill>
                  <a:schemeClr val="tx1"/>
                </a:solidFill>
                <a:effectLst/>
                <a:latin typeface="Courier New" panose="02070309020205020404" pitchFamily="49" charset="0"/>
                <a:cs typeface="Courier New" panose="02070309020205020404" pitchFamily="49" charset="0"/>
              </a:rPr>
              <a:t>, </a:t>
            </a:r>
            <a:r>
              <a:rPr lang="en-AU" sz="2000" b="0" i="0" u="none" strike="noStrike" err="1">
                <a:solidFill>
                  <a:schemeClr val="tx1"/>
                </a:solidFill>
                <a:effectLst/>
                <a:latin typeface="Courier New" panose="02070309020205020404" pitchFamily="49" charset="0"/>
                <a:cs typeface="Courier New" panose="02070309020205020404" pitchFamily="49" charset="0"/>
              </a:rPr>
              <a:t>new_data</a:t>
            </a:r>
            <a:r>
              <a:rPr lang="en-AU" sz="2000" b="0" i="0" u="none" strike="noStrike">
                <a:solidFill>
                  <a:schemeClr val="tx1"/>
                </a:solidFill>
                <a:effectLst/>
                <a:latin typeface="Courier New" panose="02070309020205020404" pitchFamily="49" charset="0"/>
                <a:cs typeface="Courier New" panose="02070309020205020404" pitchFamily="49" charset="0"/>
              </a:rPr>
              <a:t> = </a:t>
            </a:r>
            <a:r>
              <a:rPr lang="en-AU" sz="2000" b="0" i="0" u="none" strike="noStrike" err="1">
                <a:solidFill>
                  <a:schemeClr val="tx1"/>
                </a:solidFill>
                <a:effectLst/>
                <a:latin typeface="Courier New" panose="02070309020205020404" pitchFamily="49" charset="0"/>
                <a:cs typeface="Courier New" panose="02070309020205020404" pitchFamily="49" charset="0"/>
              </a:rPr>
              <a:t>ames</a:t>
            </a:r>
            <a:r>
              <a:rPr lang="en-AU" sz="2000" err="1">
                <a:solidFill>
                  <a:schemeClr val="tx1"/>
                </a:solidFill>
                <a:latin typeface="Courier New" panose="02070309020205020404" pitchFamily="49" charset="0"/>
                <a:cs typeface="Courier New" panose="02070309020205020404" pitchFamily="49" charset="0"/>
              </a:rPr>
              <a:t>_train</a:t>
            </a:r>
            <a:r>
              <a:rPr lang="en-AU" sz="2000" b="0" i="0" u="none" strike="noStrike">
                <a:solidFill>
                  <a:schemeClr val="tx1"/>
                </a:solidFill>
                <a:effectLst/>
                <a:latin typeface="Courier New" panose="02070309020205020404" pitchFamily="49" charset="0"/>
                <a:cs typeface="Courier New" panose="02070309020205020404" pitchFamily="49" charset="0"/>
              </a:rPr>
              <a:t>) </a:t>
            </a:r>
          </a:p>
        </p:txBody>
      </p:sp>
      <p:sp>
        <p:nvSpPr>
          <p:cNvPr id="6" name="Rectangle 5">
            <a:extLst>
              <a:ext uri="{FF2B5EF4-FFF2-40B4-BE49-F238E27FC236}">
                <a16:creationId xmlns:a16="http://schemas.microsoft.com/office/drawing/2014/main" id="{04E9CBE1-7C43-9B7C-97FB-9EC39EC2D671}"/>
              </a:ext>
            </a:extLst>
          </p:cNvPr>
          <p:cNvSpPr/>
          <p:nvPr/>
        </p:nvSpPr>
        <p:spPr>
          <a:xfrm>
            <a:off x="478367" y="5838816"/>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a:solidFill>
                  <a:schemeClr val="tx1"/>
                </a:solidFill>
                <a:latin typeface="Courier New" panose="02070309020205020404" pitchFamily="49" charset="0"/>
                <a:cs typeface="Courier New" panose="02070309020205020404" pitchFamily="49" charset="0"/>
              </a:rPr>
              <a:t>juice</a:t>
            </a:r>
            <a:r>
              <a:rPr lang="en-AU" sz="2000" b="0" i="0" u="none" strike="noStrike">
                <a:solidFill>
                  <a:schemeClr val="tx1"/>
                </a:solidFill>
                <a:effectLst/>
                <a:latin typeface="Courier New" panose="02070309020205020404" pitchFamily="49" charset="0"/>
                <a:cs typeface="Courier New" panose="02070309020205020404" pitchFamily="49" charset="0"/>
              </a:rPr>
              <a:t>(</a:t>
            </a:r>
            <a:r>
              <a:rPr lang="en-AU" sz="2000" b="0" i="0" u="none" strike="noStrike"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33889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 Gentle Introduction to tidymodels · R Views">
            <a:extLst>
              <a:ext uri="{FF2B5EF4-FFF2-40B4-BE49-F238E27FC236}">
                <a16:creationId xmlns:a16="http://schemas.microsoft.com/office/drawing/2014/main" id="{BCA5A58F-4D26-B98A-97E8-3FC8F5339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Diagram&#10;&#10;Description automatically generated">
            <a:extLst>
              <a:ext uri="{FF2B5EF4-FFF2-40B4-BE49-F238E27FC236}">
                <a16:creationId xmlns:a16="http://schemas.microsoft.com/office/drawing/2014/main" id="{6CA1DB09-3A00-B792-0A72-284B72BEC903}"/>
              </a:ext>
            </a:extLst>
          </p:cNvPr>
          <p:cNvPicPr>
            <a:picLocks noChangeAspect="1"/>
          </p:cNvPicPr>
          <p:nvPr/>
        </p:nvPicPr>
        <p:blipFill>
          <a:blip r:embed="rId4"/>
          <a:stretch>
            <a:fillRect/>
          </a:stretch>
        </p:blipFill>
        <p:spPr>
          <a:xfrm>
            <a:off x="157532" y="668026"/>
            <a:ext cx="9916510" cy="5604279"/>
          </a:xfrm>
          <a:prstGeom prst="rect">
            <a:avLst/>
          </a:prstGeom>
        </p:spPr>
      </p:pic>
    </p:spTree>
    <p:extLst>
      <p:ext uri="{BB962C8B-B14F-4D97-AF65-F5344CB8AC3E}">
        <p14:creationId xmlns:p14="http://schemas.microsoft.com/office/powerpoint/2010/main" val="3662411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E4A0B8-55D6-31D9-5B6A-3F2A40642AB2}"/>
              </a:ext>
            </a:extLst>
          </p:cNvPr>
          <p:cNvSpPr>
            <a:spLocks noGrp="1"/>
          </p:cNvSpPr>
          <p:nvPr>
            <p:ph idx="1"/>
          </p:nvPr>
        </p:nvSpPr>
        <p:spPr/>
        <p:txBody>
          <a:bodyPr/>
          <a:lstStyle/>
          <a:p>
            <a:pPr marL="342265" indent="-342265"/>
            <a:r>
              <a:rPr lang="en-US" b="0" dirty="0">
                <a:ea typeface="ＭＳ Ｐゴシック"/>
              </a:rPr>
              <a:t>In this case study, you want to predict houses selling price from characteristics of these houses, like size and layout of the living space in the house. What kind of model will you build?</a:t>
            </a:r>
            <a:endParaRPr lang="en-US" dirty="0">
              <a:ea typeface="ＭＳ Ｐゴシック"/>
            </a:endParaRPr>
          </a:p>
        </p:txBody>
      </p:sp>
      <p:sp>
        <p:nvSpPr>
          <p:cNvPr id="3" name="Title 2">
            <a:extLst>
              <a:ext uri="{FF2B5EF4-FFF2-40B4-BE49-F238E27FC236}">
                <a16:creationId xmlns:a16="http://schemas.microsoft.com/office/drawing/2014/main" id="{C724F436-598A-481D-4112-BEC301344198}"/>
              </a:ext>
            </a:extLst>
          </p:cNvPr>
          <p:cNvSpPr>
            <a:spLocks noGrp="1"/>
          </p:cNvSpPr>
          <p:nvPr>
            <p:ph type="title"/>
          </p:nvPr>
        </p:nvSpPr>
        <p:spPr/>
        <p:txBody>
          <a:bodyPr/>
          <a:lstStyle/>
          <a:p>
            <a:r>
              <a:rPr lang="en-US" dirty="0">
                <a:solidFill>
                  <a:srgbClr val="002060"/>
                </a:solidFill>
                <a:ea typeface="ＭＳ Ｐゴシック"/>
              </a:rPr>
              <a:t>Your turn!</a:t>
            </a:r>
            <a:endParaRPr lang="en-US" dirty="0">
              <a:solidFill>
                <a:srgbClr val="002060"/>
              </a:solidFill>
            </a:endParaRPr>
          </a:p>
        </p:txBody>
      </p:sp>
    </p:spTree>
    <p:extLst>
      <p:ext uri="{BB962C8B-B14F-4D97-AF65-F5344CB8AC3E}">
        <p14:creationId xmlns:p14="http://schemas.microsoft.com/office/powerpoint/2010/main" val="1376613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E5E96-851A-FBE1-4882-C4A1CE1D2FDA}"/>
              </a:ext>
            </a:extLst>
          </p:cNvPr>
          <p:cNvSpPr>
            <a:spLocks noGrp="1"/>
          </p:cNvSpPr>
          <p:nvPr>
            <p:ph type="title"/>
          </p:nvPr>
        </p:nvSpPr>
        <p:spPr>
          <a:xfrm>
            <a:off x="478368" y="280266"/>
            <a:ext cx="10498020" cy="647183"/>
          </a:xfrm>
        </p:spPr>
        <p:txBody>
          <a:bodyPr/>
          <a:lstStyle/>
          <a:p>
            <a:r>
              <a:rPr lang="en-US">
                <a:solidFill>
                  <a:srgbClr val="002060"/>
                </a:solidFill>
              </a:rPr>
              <a:t>Build the model</a:t>
            </a:r>
          </a:p>
        </p:txBody>
      </p:sp>
      <p:pic>
        <p:nvPicPr>
          <p:cNvPr id="4" name="Picture 2" descr="A Gentle Introduction to tidymodels · R Views">
            <a:extLst>
              <a:ext uri="{FF2B5EF4-FFF2-40B4-BE49-F238E27FC236}">
                <a16:creationId xmlns:a16="http://schemas.microsoft.com/office/drawing/2014/main" id="{33D2934F-2E13-4B5F-33F3-A5980A391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63C29C-1BAA-4117-0145-9678E8D4DC89}"/>
              </a:ext>
            </a:extLst>
          </p:cNvPr>
          <p:cNvSpPr/>
          <p:nvPr/>
        </p:nvSpPr>
        <p:spPr>
          <a:xfrm>
            <a:off x="442648" y="4100365"/>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a:cs typeface="Courier New"/>
              </a:rPr>
              <a:t>ames_model</a:t>
            </a:r>
            <a:r>
              <a:rPr lang="en-AU" sz="2000" b="0" i="0" u="none" strike="noStrike" dirty="0">
                <a:solidFill>
                  <a:schemeClr val="tx1"/>
                </a:solidFill>
                <a:effectLst/>
                <a:latin typeface="Courier New"/>
                <a:cs typeface="Courier New"/>
              </a:rPr>
              <a:t> &lt;- </a:t>
            </a:r>
            <a:r>
              <a:rPr lang="en-AU" sz="2000" b="0" i="0" u="none" strike="noStrike" dirty="0" err="1">
                <a:solidFill>
                  <a:schemeClr val="tx1"/>
                </a:solidFill>
                <a:effectLst/>
                <a:latin typeface="Courier New"/>
                <a:cs typeface="Courier New"/>
              </a:rPr>
              <a:t>linear_reg</a:t>
            </a:r>
            <a:r>
              <a:rPr lang="en-AU" sz="2000" b="0" i="0" u="none" strike="noStrike" dirty="0">
                <a:solidFill>
                  <a:schemeClr val="tx1"/>
                </a:solidFill>
                <a:effectLst/>
                <a:latin typeface="Courier New"/>
                <a:cs typeface="Courier New"/>
              </a:rPr>
              <a:t>()</a:t>
            </a:r>
            <a:r>
              <a:rPr lang="en-AU" sz="2000" dirty="0">
                <a:solidFill>
                  <a:schemeClr val="tx1"/>
                </a:solidFill>
                <a:latin typeface="Courier New"/>
                <a:cs typeface="Courier New"/>
              </a:rPr>
              <a:t> %&gt;% </a:t>
            </a:r>
            <a:r>
              <a:rPr lang="en-AU" sz="2000" i="1" dirty="0">
                <a:solidFill>
                  <a:schemeClr val="accent4">
                    <a:lumMod val="75000"/>
                  </a:schemeClr>
                </a:solidFill>
                <a:latin typeface="Courier New"/>
                <a:cs typeface="Courier New"/>
              </a:rPr>
              <a:t>#pick a model</a:t>
            </a:r>
            <a:r>
              <a:rPr lang="en-AU" sz="2000" dirty="0">
                <a:solidFill>
                  <a:schemeClr val="accent4">
                    <a:lumMod val="75000"/>
                  </a:schemeClr>
                </a:solidFill>
                <a:latin typeface="Courier New"/>
                <a:cs typeface="Courier New"/>
              </a:rPr>
              <a:t> </a:t>
            </a:r>
            <a:endParaRPr lang="en-AU" sz="2000" dirty="0">
              <a:solidFill>
                <a:schemeClr val="accent4">
                  <a:lumMod val="75000"/>
                </a:schemeClr>
              </a:solidFill>
              <a:latin typeface="Courier New" panose="02070309020205020404" pitchFamily="49" charset="0"/>
              <a:cs typeface="Courier New" panose="02070309020205020404" pitchFamily="49" charset="0"/>
            </a:endParaRPr>
          </a:p>
          <a:p>
            <a:r>
              <a:rPr lang="en-AU" sz="2000" dirty="0">
                <a:solidFill>
                  <a:schemeClr val="tx1"/>
                </a:solidFill>
                <a:latin typeface="Courier New"/>
                <a:cs typeface="Courier New"/>
              </a:rPr>
              <a:t>              </a:t>
            </a:r>
            <a:r>
              <a:rPr lang="en-AU" sz="2000" dirty="0">
                <a:solidFill>
                  <a:schemeClr val="accent4">
                    <a:lumMod val="75000"/>
                  </a:schemeClr>
                </a:solidFill>
                <a:latin typeface="Courier New"/>
                <a:cs typeface="Courier New"/>
              </a:rPr>
              <a:t>#set_mode("regression") %&gt;%</a:t>
            </a:r>
            <a:endParaRPr lang="en-AU" sz="2000" b="0" i="0" u="none" strike="noStrike">
              <a:solidFill>
                <a:schemeClr val="accent4">
                  <a:lumMod val="75000"/>
                </a:schemeClr>
              </a:solidFill>
              <a:effectLst/>
              <a:latin typeface="Courier New" panose="02070309020205020404" pitchFamily="49" charset="0"/>
              <a:cs typeface="Courier New" panose="02070309020205020404" pitchFamily="49" charset="0"/>
            </a:endParaRPr>
          </a:p>
          <a:p>
            <a:r>
              <a:rPr lang="en-AU" sz="2000" dirty="0">
                <a:solidFill>
                  <a:schemeClr val="tx1"/>
                </a:solidFill>
                <a:latin typeface="Courier New"/>
                <a:cs typeface="Courier New"/>
              </a:rPr>
              <a:t>		  </a:t>
            </a:r>
            <a:r>
              <a:rPr lang="en-AU" sz="2000" b="0" i="0" u="none" strike="noStrike" dirty="0" err="1">
                <a:solidFill>
                  <a:schemeClr val="tx1"/>
                </a:solidFill>
                <a:effectLst/>
                <a:latin typeface="Courier New"/>
                <a:cs typeface="Courier New"/>
              </a:rPr>
              <a:t>set_engine</a:t>
            </a:r>
            <a:r>
              <a:rPr lang="en-AU" sz="2000" b="0" i="0" u="none" strike="noStrike" dirty="0">
                <a:solidFill>
                  <a:schemeClr val="tx1"/>
                </a:solidFill>
                <a:effectLst/>
                <a:latin typeface="Courier New"/>
                <a:cs typeface="Courier New"/>
              </a:rPr>
              <a:t>("</a:t>
            </a:r>
            <a:r>
              <a:rPr lang="en-AU" sz="2000" b="0" i="0" u="none" strike="noStrike" dirty="0" err="1">
                <a:solidFill>
                  <a:schemeClr val="tx1"/>
                </a:solidFill>
                <a:effectLst/>
                <a:latin typeface="Courier New"/>
                <a:cs typeface="Courier New"/>
              </a:rPr>
              <a:t>lm</a:t>
            </a:r>
            <a:r>
              <a:rPr lang="en-AU" sz="2000" b="0" i="0" u="none" strike="noStrike" dirty="0">
                <a:solidFill>
                  <a:schemeClr val="tx1"/>
                </a:solidFill>
                <a:effectLst/>
                <a:latin typeface="Courier New"/>
                <a:cs typeface="Courier New"/>
              </a:rPr>
              <a:t>") </a:t>
            </a:r>
            <a:r>
              <a:rPr lang="en-AU" sz="2000" b="0" i="1" u="none" strike="noStrike" dirty="0">
                <a:solidFill>
                  <a:schemeClr val="accent4">
                    <a:lumMod val="75000"/>
                  </a:schemeClr>
                </a:solidFill>
                <a:effectLst/>
                <a:latin typeface="Courier New"/>
                <a:cs typeface="Courier New"/>
              </a:rPr>
              <a:t>#set the engine</a:t>
            </a:r>
            <a:endParaRPr lang="en-US" sz="2000" dirty="0">
              <a:solidFill>
                <a:schemeClr val="accent4">
                  <a:lumMod val="75000"/>
                </a:schemeClr>
              </a:solidFill>
              <a:latin typeface="Courier New"/>
              <a:cs typeface="Courier New"/>
            </a:endParaRPr>
          </a:p>
        </p:txBody>
      </p:sp>
      <p:sp>
        <p:nvSpPr>
          <p:cNvPr id="8" name="TextBox 7">
            <a:extLst>
              <a:ext uri="{FF2B5EF4-FFF2-40B4-BE49-F238E27FC236}">
                <a16:creationId xmlns:a16="http://schemas.microsoft.com/office/drawing/2014/main" id="{8762AB8B-6DF3-D824-FD65-0E642D5282D5}"/>
              </a:ext>
            </a:extLst>
          </p:cNvPr>
          <p:cNvSpPr txBox="1"/>
          <p:nvPr/>
        </p:nvSpPr>
        <p:spPr>
          <a:xfrm>
            <a:off x="2642223" y="6356349"/>
            <a:ext cx="7624483" cy="369332"/>
          </a:xfrm>
          <a:prstGeom prst="rect">
            <a:avLst/>
          </a:prstGeom>
          <a:noFill/>
        </p:spPr>
        <p:txBody>
          <a:bodyPr wrap="square">
            <a:spAutoFit/>
          </a:bodyPr>
          <a:lstStyle/>
          <a:p>
            <a:r>
              <a:rPr lang="en-AU" b="0" i="0" u="none" strike="noStrike">
                <a:solidFill>
                  <a:srgbClr val="1A162D"/>
                </a:solidFill>
                <a:effectLst/>
              </a:rPr>
              <a:t>All available models are listed at </a:t>
            </a:r>
            <a:r>
              <a:rPr lang="en-AU" b="0" i="0" u="none" strike="noStrike">
                <a:effectLst/>
                <a:hlinkClick r:id="rId4"/>
              </a:rPr>
              <a:t>https://www.tidymodels.org/find/parsnip/</a:t>
            </a:r>
            <a:endParaRPr lang="en-US"/>
          </a:p>
        </p:txBody>
      </p:sp>
      <p:pic>
        <p:nvPicPr>
          <p:cNvPr id="5" name="Picture 5" descr="Diagram&#10;&#10;Description automatically generated">
            <a:extLst>
              <a:ext uri="{FF2B5EF4-FFF2-40B4-BE49-F238E27FC236}">
                <a16:creationId xmlns:a16="http://schemas.microsoft.com/office/drawing/2014/main" id="{BA51C814-178C-699B-5229-F9EA37C15625}"/>
              </a:ext>
            </a:extLst>
          </p:cNvPr>
          <p:cNvPicPr>
            <a:picLocks noChangeAspect="1"/>
          </p:cNvPicPr>
          <p:nvPr/>
        </p:nvPicPr>
        <p:blipFill>
          <a:blip r:embed="rId5"/>
          <a:stretch>
            <a:fillRect/>
          </a:stretch>
        </p:blipFill>
        <p:spPr>
          <a:xfrm>
            <a:off x="4194572" y="277416"/>
            <a:ext cx="6380558" cy="3719511"/>
          </a:xfrm>
          <a:prstGeom prst="rect">
            <a:avLst/>
          </a:prstGeom>
        </p:spPr>
      </p:pic>
    </p:spTree>
    <p:extLst>
      <p:ext uri="{BB962C8B-B14F-4D97-AF65-F5344CB8AC3E}">
        <p14:creationId xmlns:p14="http://schemas.microsoft.com/office/powerpoint/2010/main" val="1951286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4836110" y="1151545"/>
            <a:ext cx="11235267" cy="647183"/>
          </a:xfrm>
        </p:spPr>
        <p:txBody>
          <a:bodyPr/>
          <a:lstStyle/>
          <a:p>
            <a:r>
              <a:rPr lang="en-US" b="0" dirty="0">
                <a:latin typeface="Courier New"/>
                <a:ea typeface="ＭＳ Ｐゴシック"/>
                <a:cs typeface="Courier New"/>
              </a:rPr>
              <a:t>fit() </a:t>
            </a:r>
            <a:endParaRPr lang="en-US" dirty="0">
              <a:solidFill>
                <a:srgbClr val="002060"/>
              </a:solidFill>
              <a:ea typeface="ＭＳ Ｐゴシック"/>
            </a:endParaRPr>
          </a:p>
        </p:txBody>
      </p:sp>
      <p:pic>
        <p:nvPicPr>
          <p:cNvPr id="8" name="Picture 2" descr="A Gentle Introduction to tidymodels · R Views">
            <a:extLst>
              <a:ext uri="{FF2B5EF4-FFF2-40B4-BE49-F238E27FC236}">
                <a16:creationId xmlns:a16="http://schemas.microsoft.com/office/drawing/2014/main" id="{9D3FBE71-83EE-BDE6-7587-C458745E2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F65614-099C-2DF4-860A-A471361B5A49}"/>
              </a:ext>
            </a:extLst>
          </p:cNvPr>
          <p:cNvSpPr/>
          <p:nvPr/>
        </p:nvSpPr>
        <p:spPr>
          <a:xfrm>
            <a:off x="383117" y="2197410"/>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a:solidFill>
                  <a:schemeClr val="tx1"/>
                </a:solidFill>
                <a:effectLst/>
                <a:latin typeface="Courier New" panose="02070309020205020404" pitchFamily="49" charset="0"/>
                <a:cs typeface="Courier New" panose="02070309020205020404" pitchFamily="49" charset="0"/>
              </a:rPr>
              <a:t> &lt;- </a:t>
            </a:r>
            <a:r>
              <a:rPr lang="en-AU" sz="2000" b="0" i="0" u="none" strike="noStrike"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a:solidFill>
                  <a:schemeClr val="tx1"/>
                </a:solidFill>
                <a:effectLst/>
                <a:latin typeface="Courier New" panose="02070309020205020404" pitchFamily="49" charset="0"/>
                <a:cs typeface="Courier New" panose="02070309020205020404" pitchFamily="49" charset="0"/>
              </a:rPr>
              <a:t>() %&gt;%        </a:t>
            </a:r>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#a parsnip model </a:t>
            </a:r>
            <a:r>
              <a:rPr lang="en-AU" sz="2000" b="0" i="1" u="none" strike="noStrike" err="1">
                <a:solidFill>
                  <a:schemeClr val="accent4">
                    <a:lumMod val="75000"/>
                  </a:schemeClr>
                </a:solidFill>
                <a:effectLst/>
                <a:latin typeface="Courier New" panose="02070309020205020404" pitchFamily="49" charset="0"/>
                <a:cs typeface="Courier New" panose="02070309020205020404" pitchFamily="49" charset="0"/>
              </a:rPr>
              <a:t>specifiaction</a:t>
            </a:r>
            <a:endParaRPr lang="en-AU" sz="2000" b="0" i="0" u="none" strike="noStrike">
              <a:solidFill>
                <a:schemeClr val="accent4">
                  <a:lumMod val="75000"/>
                </a:schemeClr>
              </a:solidFill>
              <a:effectLst/>
              <a:latin typeface="Courier New" panose="02070309020205020404" pitchFamily="49" charset="0"/>
              <a:cs typeface="Courier New" panose="02070309020205020404" pitchFamily="49" charset="0"/>
            </a:endParaRPr>
          </a:p>
          <a:p>
            <a:r>
              <a:rPr lang="en-AU" sz="2000">
                <a:solidFill>
                  <a:schemeClr val="tx1"/>
                </a:solidFill>
                <a:latin typeface="Courier New" panose="02070309020205020404" pitchFamily="49" charset="0"/>
                <a:cs typeface="Courier New" panose="02070309020205020404" pitchFamily="49" charset="0"/>
              </a:rPr>
              <a:t>		fit(</a:t>
            </a:r>
            <a:r>
              <a:rPr lang="en-AU" sz="2000" err="1">
                <a:solidFill>
                  <a:schemeClr val="tx1"/>
                </a:solidFill>
                <a:latin typeface="Courier New" panose="02070309020205020404" pitchFamily="49" charset="0"/>
                <a:cs typeface="Courier New" panose="02070309020205020404" pitchFamily="49" charset="0"/>
              </a:rPr>
              <a:t>Sale_Price</a:t>
            </a:r>
            <a:r>
              <a:rPr lang="en-AU" sz="2000">
                <a:solidFill>
                  <a:schemeClr val="tx1"/>
                </a:solidFill>
                <a:latin typeface="Courier New" panose="02070309020205020404" pitchFamily="49" charset="0"/>
                <a:cs typeface="Courier New" panose="02070309020205020404" pitchFamily="49" charset="0"/>
              </a:rPr>
              <a:t> ~ .,     </a:t>
            </a:r>
            <a:r>
              <a:rPr lang="en-AU" sz="2000" i="1">
                <a:solidFill>
                  <a:schemeClr val="accent4">
                    <a:lumMod val="75000"/>
                  </a:schemeClr>
                </a:solidFill>
                <a:latin typeface="Courier New" panose="02070309020205020404" pitchFamily="49" charset="0"/>
                <a:cs typeface="Courier New" panose="02070309020205020404" pitchFamily="49" charset="0"/>
              </a:rPr>
              <a:t>#a model formula</a:t>
            </a:r>
          </a:p>
          <a:p>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		</a:t>
            </a:r>
            <a:r>
              <a:rPr lang="en-AU" sz="2000" b="0" i="1" u="none" strike="noStrike">
                <a:solidFill>
                  <a:schemeClr val="tx1"/>
                </a:solidFill>
                <a:effectLst/>
                <a:latin typeface="Courier New" panose="02070309020205020404" pitchFamily="49" charset="0"/>
                <a:cs typeface="Courier New" panose="02070309020205020404" pitchFamily="49" charset="0"/>
              </a:rPr>
              <a:t>data = juice(</a:t>
            </a:r>
            <a:r>
              <a:rPr lang="en-AU" sz="2000" b="0" i="1" u="none" strike="noStrike" err="1">
                <a:solidFill>
                  <a:schemeClr val="tx1"/>
                </a:solidFill>
                <a:effectLst/>
                <a:latin typeface="Courier New" panose="02070309020205020404" pitchFamily="49" charset="0"/>
                <a:cs typeface="Courier New" panose="02070309020205020404" pitchFamily="49" charset="0"/>
              </a:rPr>
              <a:t>ames</a:t>
            </a:r>
            <a:r>
              <a:rPr lang="en-AU" sz="2000" i="1" err="1">
                <a:solidFill>
                  <a:schemeClr val="tx1"/>
                </a:solidFill>
                <a:latin typeface="Courier New" panose="02070309020205020404" pitchFamily="49" charset="0"/>
                <a:cs typeface="Courier New" panose="02070309020205020404" pitchFamily="49" charset="0"/>
              </a:rPr>
              <a:t>_prep</a:t>
            </a:r>
            <a:r>
              <a:rPr lang="en-AU" sz="2000" i="1">
                <a:solidFill>
                  <a:schemeClr val="tx1"/>
                </a:solidFill>
                <a:latin typeface="Courier New" panose="02070309020205020404" pitchFamily="49" charset="0"/>
                <a:cs typeface="Courier New" panose="02070309020205020404" pitchFamily="49" charset="0"/>
              </a:rPr>
              <a:t>))</a:t>
            </a:r>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a:t>
            </a:r>
            <a:r>
              <a:rPr lang="en-AU" sz="2000" b="0" i="1" u="none" strike="noStrike" err="1">
                <a:solidFill>
                  <a:schemeClr val="accent4">
                    <a:lumMod val="75000"/>
                  </a:schemeClr>
                </a:solidFill>
                <a:effectLst/>
                <a:latin typeface="Courier New" panose="02070309020205020404" pitchFamily="49" charset="0"/>
                <a:cs typeface="Courier New" panose="02070309020205020404" pitchFamily="49" charset="0"/>
              </a:rPr>
              <a:t>preprocessed</a:t>
            </a:r>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 training data</a:t>
            </a:r>
            <a:endParaRPr lang="en-US" sz="2000">
              <a:solidFill>
                <a:schemeClr val="accent4">
                  <a:lumMod val="75000"/>
                </a:schemeClr>
              </a:solidFill>
              <a:latin typeface="Courier New" panose="02070309020205020404" pitchFamily="49" charset="0"/>
              <a:cs typeface="Courier New" panose="02070309020205020404" pitchFamily="49" charset="0"/>
            </a:endParaRPr>
          </a:p>
        </p:txBody>
      </p:sp>
      <p:sp>
        <p:nvSpPr>
          <p:cNvPr id="4" name="Title 2">
            <a:extLst>
              <a:ext uri="{FF2B5EF4-FFF2-40B4-BE49-F238E27FC236}">
                <a16:creationId xmlns:a16="http://schemas.microsoft.com/office/drawing/2014/main" id="{F302012C-82C6-FCEA-26B5-AF56F4E0DBDA}"/>
              </a:ext>
            </a:extLst>
          </p:cNvPr>
          <p:cNvSpPr txBox="1">
            <a:spLocks/>
          </p:cNvSpPr>
          <p:nvPr/>
        </p:nvSpPr>
        <p:spPr bwMode="auto">
          <a:xfrm>
            <a:off x="478368" y="280266"/>
            <a:ext cx="1049802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dirty="0">
                <a:solidFill>
                  <a:srgbClr val="002060"/>
                </a:solidFill>
                <a:ea typeface="ＭＳ Ｐゴシック"/>
              </a:rPr>
              <a:t>Train the model</a:t>
            </a:r>
          </a:p>
        </p:txBody>
      </p:sp>
    </p:spTree>
    <p:extLst>
      <p:ext uri="{BB962C8B-B14F-4D97-AF65-F5344CB8AC3E}">
        <p14:creationId xmlns:p14="http://schemas.microsoft.com/office/powerpoint/2010/main" val="1720623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4232785" y="603857"/>
            <a:ext cx="11235267" cy="647183"/>
          </a:xfrm>
        </p:spPr>
        <p:txBody>
          <a:bodyPr/>
          <a:lstStyle/>
          <a:p>
            <a:r>
              <a:rPr lang="en-US" b="0">
                <a:latin typeface="Courier New" panose="02070309020205020404" pitchFamily="49" charset="0"/>
                <a:cs typeface="Courier New" panose="02070309020205020404" pitchFamily="49" charset="0"/>
              </a:rPr>
              <a:t>predict()</a:t>
            </a:r>
            <a:endParaRPr lang="en-US"/>
          </a:p>
        </p:txBody>
      </p:sp>
      <p:sp>
        <p:nvSpPr>
          <p:cNvPr id="9" name="Rectangle 8">
            <a:extLst>
              <a:ext uri="{FF2B5EF4-FFF2-40B4-BE49-F238E27FC236}">
                <a16:creationId xmlns:a16="http://schemas.microsoft.com/office/drawing/2014/main" id="{93F65614-099C-2DF4-860A-A471361B5A49}"/>
              </a:ext>
            </a:extLst>
          </p:cNvPr>
          <p:cNvSpPr/>
          <p:nvPr/>
        </p:nvSpPr>
        <p:spPr>
          <a:xfrm>
            <a:off x="0" y="2086378"/>
            <a:ext cx="12191999" cy="201749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a:cs typeface="Courier New"/>
              </a:rPr>
              <a:t>ames_test_baked</a:t>
            </a:r>
            <a:r>
              <a:rPr lang="en-AU" sz="2000" dirty="0">
                <a:solidFill>
                  <a:schemeClr val="tx1"/>
                </a:solidFill>
                <a:latin typeface="Courier New"/>
                <a:cs typeface="Courier New"/>
              </a:rPr>
              <a:t> &lt;- bake(</a:t>
            </a:r>
            <a:r>
              <a:rPr lang="en-AU" sz="2000" dirty="0" err="1">
                <a:solidFill>
                  <a:schemeClr val="tx1"/>
                </a:solidFill>
                <a:latin typeface="Courier New"/>
                <a:cs typeface="Courier New"/>
              </a:rPr>
              <a:t>ames_prep</a:t>
            </a:r>
            <a:r>
              <a:rPr lang="en-AU" sz="2000" dirty="0">
                <a:solidFill>
                  <a:schemeClr val="tx1"/>
                </a:solidFill>
                <a:latin typeface="Courier New"/>
                <a:cs typeface="Courier New"/>
              </a:rPr>
              <a:t>, </a:t>
            </a:r>
            <a:r>
              <a:rPr lang="en-AU" sz="2000" dirty="0" err="1">
                <a:solidFill>
                  <a:schemeClr val="tx1"/>
                </a:solidFill>
                <a:latin typeface="Courier New"/>
                <a:cs typeface="Courier New"/>
              </a:rPr>
              <a:t>new_data</a:t>
            </a:r>
            <a:r>
              <a:rPr lang="en-AU" sz="2000" dirty="0">
                <a:solidFill>
                  <a:schemeClr val="tx1"/>
                </a:solidFill>
                <a:latin typeface="Courier New"/>
                <a:cs typeface="Courier New"/>
              </a:rPr>
              <a:t> = </a:t>
            </a:r>
            <a:r>
              <a:rPr lang="en-AU" sz="2000" dirty="0" err="1">
                <a:solidFill>
                  <a:schemeClr val="tx1"/>
                </a:solidFill>
                <a:latin typeface="Courier New"/>
                <a:cs typeface="Courier New"/>
              </a:rPr>
              <a:t>ames_test</a:t>
            </a:r>
            <a:r>
              <a:rPr lang="en-AU" sz="2000" dirty="0">
                <a:solidFill>
                  <a:schemeClr val="tx1"/>
                </a:solidFill>
                <a:latin typeface="Courier New"/>
                <a:cs typeface="Courier New"/>
              </a:rPr>
              <a:t>)</a:t>
            </a:r>
          </a:p>
          <a:p>
            <a:endParaRPr lang="en-AU" sz="2000" b="0" i="0" u="none" strike="noStrike">
              <a:solidFill>
                <a:schemeClr val="tx1"/>
              </a:solidFill>
              <a:effectLst/>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a:cs typeface="Courier New"/>
              </a:rPr>
              <a:t>ames_test_results</a:t>
            </a:r>
            <a:r>
              <a:rPr lang="en-AU" sz="2000" b="0" i="0" u="none" strike="noStrike" dirty="0">
                <a:solidFill>
                  <a:schemeClr val="tx1"/>
                </a:solidFill>
                <a:effectLst/>
                <a:latin typeface="Courier New"/>
                <a:cs typeface="Courier New"/>
              </a:rPr>
              <a:t> &lt;-</a:t>
            </a:r>
            <a:r>
              <a:rPr lang="en-AU" sz="2000" dirty="0">
                <a:solidFill>
                  <a:schemeClr val="tx1"/>
                </a:solidFill>
                <a:latin typeface="Courier New"/>
                <a:cs typeface="Courier New"/>
              </a:rPr>
              <a:t> </a:t>
            </a:r>
          </a:p>
          <a:p>
            <a:r>
              <a:rPr lang="en-AU" sz="2000" dirty="0">
                <a:solidFill>
                  <a:schemeClr val="tx1"/>
                </a:solidFill>
                <a:latin typeface="Courier New"/>
                <a:cs typeface="Courier New"/>
              </a:rPr>
              <a:t>			</a:t>
            </a:r>
            <a:r>
              <a:rPr lang="en-AU" sz="2000" b="0" i="0" u="none" strike="noStrike" dirty="0">
                <a:solidFill>
                  <a:schemeClr val="tx1"/>
                </a:solidFill>
                <a:effectLst/>
                <a:latin typeface="Courier New"/>
                <a:cs typeface="Courier New"/>
              </a:rPr>
              <a:t>predict(</a:t>
            </a:r>
            <a:r>
              <a:rPr lang="en-AU" sz="2000" b="0" i="0" u="none" strike="noStrike" dirty="0" err="1">
                <a:solidFill>
                  <a:schemeClr val="tx1"/>
                </a:solidFill>
                <a:effectLst/>
                <a:latin typeface="Courier New"/>
                <a:cs typeface="Courier New"/>
              </a:rPr>
              <a:t>ames_fit</a:t>
            </a:r>
            <a:r>
              <a:rPr lang="en-AU" sz="2000" b="0" i="0" u="none" strike="noStrike" dirty="0">
                <a:solidFill>
                  <a:schemeClr val="tx1"/>
                </a:solidFill>
                <a:effectLst/>
                <a:latin typeface="Courier New"/>
                <a:cs typeface="Courier New"/>
              </a:rPr>
              <a:t>,</a:t>
            </a:r>
            <a:r>
              <a:rPr lang="en-AU" sz="2000" dirty="0">
                <a:solidFill>
                  <a:schemeClr val="tx1"/>
                </a:solidFill>
                <a:latin typeface="Courier New"/>
                <a:cs typeface="Courier New"/>
              </a:rPr>
              <a:t> </a:t>
            </a:r>
            <a:r>
              <a:rPr lang="en-AU" sz="2000" b="0" i="0" u="none" strike="noStrike" dirty="0">
                <a:solidFill>
                  <a:schemeClr val="tx1"/>
                </a:solidFill>
                <a:effectLst/>
                <a:latin typeface="Courier New"/>
                <a:cs typeface="Courier New"/>
              </a:rPr>
              <a:t> </a:t>
            </a:r>
            <a:r>
              <a:rPr lang="en-AU" sz="2000" b="0" i="1" u="none" strike="noStrike" dirty="0">
                <a:solidFill>
                  <a:schemeClr val="accent4">
                    <a:lumMod val="75000"/>
                  </a:schemeClr>
                </a:solidFill>
                <a:effectLst/>
                <a:latin typeface="Courier New"/>
                <a:cs typeface="Courier New"/>
              </a:rPr>
              <a:t>#a trained parsnip model object</a:t>
            </a:r>
          </a:p>
          <a:p>
            <a:r>
              <a:rPr lang="en-AU" sz="2000" dirty="0">
                <a:solidFill>
                  <a:schemeClr val="tx1"/>
                </a:solidFill>
                <a:latin typeface="Courier New"/>
                <a:cs typeface="Courier New"/>
              </a:rPr>
              <a:t>				  </a:t>
            </a:r>
            <a:r>
              <a:rPr lang="en-AU" sz="2000" dirty="0" err="1">
                <a:solidFill>
                  <a:schemeClr val="tx1"/>
                </a:solidFill>
                <a:latin typeface="Courier New"/>
                <a:cs typeface="Courier New"/>
              </a:rPr>
              <a:t>new_data</a:t>
            </a:r>
            <a:r>
              <a:rPr lang="en-AU" sz="2000" dirty="0">
                <a:solidFill>
                  <a:schemeClr val="tx1"/>
                </a:solidFill>
                <a:latin typeface="Courier New"/>
                <a:cs typeface="Courier New"/>
              </a:rPr>
              <a:t> = </a:t>
            </a:r>
            <a:r>
              <a:rPr lang="en-AU" sz="2000" dirty="0" err="1">
                <a:solidFill>
                  <a:schemeClr val="tx1"/>
                </a:solidFill>
                <a:latin typeface="Courier New"/>
                <a:cs typeface="Courier New"/>
              </a:rPr>
              <a:t>ames_test_baked</a:t>
            </a:r>
            <a:r>
              <a:rPr lang="en-AU" sz="2000" dirty="0">
                <a:solidFill>
                  <a:schemeClr val="tx1"/>
                </a:solidFill>
                <a:latin typeface="Courier New"/>
                <a:cs typeface="Courier New"/>
              </a:rPr>
              <a:t>))</a:t>
            </a:r>
            <a:endParaRPr lang="en-AU"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1332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solidFill>
                  <a:srgbClr val="002060"/>
                </a:solidFill>
              </a:rPr>
              <a:t>Code of Conduct</a:t>
            </a:r>
            <a:endParaRPr i="1">
              <a:solidFill>
                <a:srgbClr val="002060"/>
              </a:solidFill>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pPr marL="0" indent="0" algn="just">
              <a:buNone/>
            </a:pPr>
            <a:r>
              <a:rPr lang="en-AU" sz="2267"/>
              <a:t>We expect all attendees of our training to follow the University of Sydney’s </a:t>
            </a:r>
            <a:r>
              <a:rPr lang="en-AU" sz="2267">
                <a:hlinkClick r:id="rId3"/>
              </a:rPr>
              <a:t>Staff</a:t>
            </a:r>
            <a:r>
              <a:rPr lang="en-AU" sz="2267"/>
              <a:t> and </a:t>
            </a:r>
            <a:r>
              <a:rPr lang="en-AU" sz="2267">
                <a:hlinkClick r:id="rId4"/>
              </a:rPr>
              <a:t>Student</a:t>
            </a:r>
            <a:r>
              <a:rPr lang="en-AU" sz="2267"/>
              <a:t> Codes of Conduct, including the </a:t>
            </a:r>
            <a:r>
              <a:rPr lang="en-AU" sz="2267">
                <a:hlinkClick r:id="rId5"/>
              </a:rPr>
              <a:t>Bullying, harassment and discrimination prevention policy</a:t>
            </a:r>
            <a:r>
              <a:rPr lang="en-AU" sz="2267"/>
              <a:t>. </a:t>
            </a:r>
          </a:p>
          <a:p>
            <a:pPr marL="0" indent="0" algn="ctr">
              <a:buNone/>
            </a:pPr>
            <a:endParaRPr lang="en-AU" sz="2267"/>
          </a:p>
          <a:p>
            <a:pPr marL="0" indent="0">
              <a:buNone/>
            </a:pPr>
            <a:r>
              <a:rPr lang="en-AU" sz="2267"/>
              <a:t>In order to foster a positive and professional learning environment we encourage the following kinds of behaviours at all our events and platforms:</a:t>
            </a:r>
          </a:p>
          <a:p>
            <a:r>
              <a:rPr lang="en-AU" sz="2267"/>
              <a:t>Use welcoming and inclusive language</a:t>
            </a:r>
          </a:p>
          <a:p>
            <a:r>
              <a:rPr lang="en-AU" sz="2267"/>
              <a:t>Be respectful of different viewpoints and experiences</a:t>
            </a:r>
          </a:p>
          <a:p>
            <a:r>
              <a:rPr lang="en-AU" sz="2267"/>
              <a:t>Gracefully accept constructive criticism</a:t>
            </a:r>
          </a:p>
          <a:p>
            <a:r>
              <a:rPr lang="en-AU" sz="2267"/>
              <a:t>Focus on what is best for the community</a:t>
            </a:r>
          </a:p>
          <a:p>
            <a:r>
              <a:rPr lang="en-AU" sz="2267"/>
              <a:t>Show courtesy and respect towards other community members</a:t>
            </a:r>
          </a:p>
          <a:p>
            <a:endParaRPr lang="en-US" sz="2267" i="1"/>
          </a:p>
          <a:p>
            <a:pPr marL="0" indent="0" algn="ctr">
              <a:buNone/>
            </a:pPr>
            <a:r>
              <a:rPr lang="en-US" sz="2267"/>
              <a:t>Our full </a:t>
            </a:r>
            <a:r>
              <a:rPr lang="en-US" sz="2267" err="1"/>
              <a:t>CoC</a:t>
            </a:r>
            <a:r>
              <a:rPr lang="en-US" sz="2267"/>
              <a:t>, with incident reporting guidelines, is available at</a:t>
            </a:r>
            <a:r>
              <a:rPr lang="en-US" sz="2267" i="1"/>
              <a:t> </a:t>
            </a:r>
            <a:r>
              <a:rPr lang="en-US" sz="2267" i="1">
                <a:hlinkClick r:id="rId6"/>
              </a:rPr>
              <a:t>https://pages.github.sydney.edu.au/informatics/sih_codeofconduct/</a:t>
            </a:r>
            <a:endParaRPr lang="en-US" sz="2267" i="1"/>
          </a:p>
          <a:p>
            <a:pPr marL="0" indent="0">
              <a:buNone/>
            </a:pPr>
            <a:endParaRPr lang="en-US" sz="2267" i="1"/>
          </a:p>
        </p:txBody>
      </p:sp>
    </p:spTree>
    <p:extLst>
      <p:ext uri="{BB962C8B-B14F-4D97-AF65-F5344CB8AC3E}">
        <p14:creationId xmlns:p14="http://schemas.microsoft.com/office/powerpoint/2010/main" val="2915340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27995-6B9B-889E-4D63-8481E1C771CD}"/>
              </a:ext>
            </a:extLst>
          </p:cNvPr>
          <p:cNvSpPr>
            <a:spLocks noGrp="1"/>
          </p:cNvSpPr>
          <p:nvPr>
            <p:ph idx="1"/>
          </p:nvPr>
        </p:nvSpPr>
        <p:spPr>
          <a:xfrm>
            <a:off x="272306" y="1268750"/>
            <a:ext cx="11104033" cy="4767263"/>
          </a:xfrm>
        </p:spPr>
        <p:txBody>
          <a:bodyPr/>
          <a:lstStyle/>
          <a:p>
            <a:pPr>
              <a:buFont typeface="Arial" panose="020B0604020202020204" pitchFamily="34" charset="0"/>
              <a:buChar char="•"/>
            </a:pPr>
            <a:r>
              <a:rPr lang="en-AU" b="1" i="0" u="none" strike="noStrike">
                <a:solidFill>
                  <a:srgbClr val="212529"/>
                </a:solidFill>
                <a:effectLst/>
                <a:latin typeface="+mn-lt"/>
              </a:rPr>
              <a:t>Root Mean Square Error (RMSE)</a:t>
            </a:r>
            <a:r>
              <a:rPr lang="en-AU" b="0" i="0" u="none" strike="noStrike">
                <a:solidFill>
                  <a:srgbClr val="212529"/>
                </a:solidFill>
                <a:effectLst/>
                <a:latin typeface="+mn-lt"/>
              </a:rPr>
              <a:t>: difference between the predicted (</a:t>
            </a:r>
            <a:r>
              <a:rPr lang="en-AU" b="0" i="0" u="none" strike="noStrike">
                <a:solidFill>
                  <a:srgbClr val="212529"/>
                </a:solidFill>
                <a:effectLst/>
                <a:latin typeface="Courier New" panose="02070309020205020404" pitchFamily="49" charset="0"/>
                <a:cs typeface="Courier New" panose="02070309020205020404" pitchFamily="49" charset="0"/>
              </a:rPr>
              <a:t>estimate</a:t>
            </a:r>
            <a:r>
              <a:rPr lang="en-AU" b="0" i="0" u="none" strike="noStrike">
                <a:solidFill>
                  <a:srgbClr val="212529"/>
                </a:solidFill>
                <a:effectLst/>
                <a:latin typeface="+mn-lt"/>
              </a:rPr>
              <a:t>) and observed values (</a:t>
            </a:r>
            <a:r>
              <a:rPr lang="en-AU" b="0" i="0" u="none" strike="noStrike">
                <a:solidFill>
                  <a:srgbClr val="212529"/>
                </a:solidFill>
                <a:effectLst/>
                <a:latin typeface="Courier New" panose="02070309020205020404" pitchFamily="49" charset="0"/>
                <a:cs typeface="Courier New" panose="02070309020205020404" pitchFamily="49" charset="0"/>
              </a:rPr>
              <a:t>truth</a:t>
            </a:r>
            <a:r>
              <a:rPr lang="en-AU" b="0" i="0" u="none" strike="noStrike">
                <a:solidFill>
                  <a:srgbClr val="212529"/>
                </a:solidFill>
                <a:effectLst/>
                <a:latin typeface="+mn-lt"/>
              </a:rPr>
              <a:t>) (</a:t>
            </a:r>
            <a:r>
              <a:rPr lang="en-AU" b="0" i="1" u="none" strike="noStrike">
                <a:solidFill>
                  <a:srgbClr val="212529"/>
                </a:solidFill>
                <a:effectLst/>
                <a:latin typeface="+mn-lt"/>
              </a:rPr>
              <a:t>loss of function</a:t>
            </a:r>
            <a:r>
              <a:rPr lang="en-AU" b="0" i="0" u="none" strike="noStrike">
                <a:solidFill>
                  <a:srgbClr val="212529"/>
                </a:solidFill>
                <a:effectLst/>
                <a:latin typeface="+mn-lt"/>
              </a:rPr>
              <a:t>);</a:t>
            </a:r>
            <a:endParaRPr lang="en-AU" b="1" i="0" u="none" strike="noStrike">
              <a:solidFill>
                <a:srgbClr val="212529"/>
              </a:solidFill>
              <a:effectLst/>
              <a:latin typeface="+mn-lt"/>
            </a:endParaRPr>
          </a:p>
          <a:p>
            <a:pPr algn="l">
              <a:buFont typeface="Arial" panose="020B0604020202020204" pitchFamily="34" charset="0"/>
              <a:buChar char="•"/>
            </a:pPr>
            <a:r>
              <a:rPr lang="en-AU" b="1" i="0" u="none" strike="noStrike">
                <a:solidFill>
                  <a:srgbClr val="212529"/>
                </a:solidFill>
                <a:effectLst/>
                <a:latin typeface="+mn-lt"/>
              </a:rPr>
              <a:t>R-squared (</a:t>
            </a:r>
            <a:r>
              <a:rPr lang="en-AU" b="1" i="0" u="none" strike="noStrike" err="1">
                <a:solidFill>
                  <a:srgbClr val="212529"/>
                </a:solidFill>
                <a:effectLst/>
                <a:latin typeface="+mn-lt"/>
              </a:rPr>
              <a:t>rsq</a:t>
            </a:r>
            <a:r>
              <a:rPr lang="en-AU" b="1" i="0" u="none" strike="noStrike">
                <a:solidFill>
                  <a:srgbClr val="212529"/>
                </a:solidFill>
                <a:effectLst/>
                <a:latin typeface="+mn-lt"/>
              </a:rPr>
              <a:t>)</a:t>
            </a:r>
            <a:r>
              <a:rPr lang="en-AU" b="0" i="0" u="none" strike="noStrike">
                <a:solidFill>
                  <a:srgbClr val="212529"/>
                </a:solidFill>
                <a:effectLst/>
                <a:latin typeface="+mn-lt"/>
              </a:rPr>
              <a:t>: squared correlation between the predicted and observed values.</a:t>
            </a:r>
          </a:p>
          <a:p>
            <a:endParaRPr lang="en-US">
              <a:latin typeface="+mn-lt"/>
            </a:endParaRPr>
          </a:p>
        </p:txBody>
      </p:sp>
      <p:sp>
        <p:nvSpPr>
          <p:cNvPr id="3" name="Title 2">
            <a:extLst>
              <a:ext uri="{FF2B5EF4-FFF2-40B4-BE49-F238E27FC236}">
                <a16:creationId xmlns:a16="http://schemas.microsoft.com/office/drawing/2014/main" id="{F266E42A-B5C1-787F-E8F1-326AA0360171}"/>
              </a:ext>
            </a:extLst>
          </p:cNvPr>
          <p:cNvSpPr>
            <a:spLocks noGrp="1"/>
          </p:cNvSpPr>
          <p:nvPr>
            <p:ph type="title"/>
          </p:nvPr>
        </p:nvSpPr>
        <p:spPr/>
        <p:txBody>
          <a:bodyPr/>
          <a:lstStyle/>
          <a:p>
            <a:r>
              <a:rPr lang="en-US">
                <a:solidFill>
                  <a:srgbClr val="002060"/>
                </a:solidFill>
              </a:rPr>
              <a:t>Metrics for model performance</a:t>
            </a:r>
          </a:p>
        </p:txBody>
      </p:sp>
      <p:pic>
        <p:nvPicPr>
          <p:cNvPr id="4" name="Picture 2" descr="A Gentle Introduction to tidymodels · R Views">
            <a:extLst>
              <a:ext uri="{FF2B5EF4-FFF2-40B4-BE49-F238E27FC236}">
                <a16:creationId xmlns:a16="http://schemas.microsoft.com/office/drawing/2014/main" id="{FCE31389-E2DF-17DD-8695-1CBE28624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63"/>
          <a:stretch/>
        </p:blipFill>
        <p:spPr bwMode="auto">
          <a:xfrm>
            <a:off x="10080572" y="0"/>
            <a:ext cx="2111428"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D414A8-5DB0-3AF9-1FA4-B2F8C12753C1}"/>
              </a:ext>
            </a:extLst>
          </p:cNvPr>
          <p:cNvSpPr/>
          <p:nvPr/>
        </p:nvSpPr>
        <p:spPr>
          <a:xfrm>
            <a:off x="383117" y="3832332"/>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err="1">
                <a:solidFill>
                  <a:schemeClr val="tx1"/>
                </a:solidFill>
                <a:effectLst/>
                <a:latin typeface="Courier New" panose="02070309020205020404" pitchFamily="49" charset="0"/>
                <a:cs typeface="Courier New" panose="02070309020205020404" pitchFamily="49" charset="0"/>
              </a:rPr>
              <a:t>test_rmse</a:t>
            </a:r>
            <a:r>
              <a:rPr lang="en-AU" sz="2000" b="0" i="0" u="none" strike="noStrike">
                <a:solidFill>
                  <a:schemeClr val="tx1"/>
                </a:solidFill>
                <a:effectLst/>
                <a:latin typeface="Courier New" panose="02070309020205020404" pitchFamily="49" charset="0"/>
                <a:cs typeface="Courier New" panose="02070309020205020404" pitchFamily="49" charset="0"/>
              </a:rPr>
              <a:t> &lt;- </a:t>
            </a:r>
            <a:r>
              <a:rPr lang="en-AU" sz="2000" b="0" i="0" u="none" strike="noStrike" err="1">
                <a:solidFill>
                  <a:schemeClr val="tx1"/>
                </a:solidFill>
                <a:effectLst/>
                <a:latin typeface="Courier New" panose="02070309020205020404" pitchFamily="49" charset="0"/>
                <a:cs typeface="Courier New" panose="02070309020205020404" pitchFamily="49" charset="0"/>
              </a:rPr>
              <a:t>rmse</a:t>
            </a:r>
            <a:r>
              <a:rPr lang="en-AU" sz="2000" b="0" i="0" u="none" strike="noStrike">
                <a:solidFill>
                  <a:schemeClr val="tx1"/>
                </a:solidFill>
                <a:effectLst/>
                <a:latin typeface="Courier New" panose="02070309020205020404" pitchFamily="49" charset="0"/>
                <a:cs typeface="Courier New" panose="02070309020205020404" pitchFamily="49" charset="0"/>
              </a:rPr>
              <a:t>(</a:t>
            </a:r>
            <a:r>
              <a:rPr lang="en-AU" sz="2000" b="0" i="0" u="none" strike="noStrike"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a:solidFill>
                  <a:schemeClr val="tx1"/>
                </a:solidFill>
                <a:effectLst/>
                <a:latin typeface="Courier New" panose="02070309020205020404" pitchFamily="49" charset="0"/>
                <a:cs typeface="Courier New" panose="02070309020205020404" pitchFamily="49" charset="0"/>
              </a:rPr>
              <a:t>, </a:t>
            </a:r>
          </a:p>
          <a:p>
            <a:r>
              <a:rPr lang="en-AU" sz="2000">
                <a:solidFill>
                  <a:schemeClr val="tx1"/>
                </a:solidFill>
                <a:latin typeface="Courier New" panose="02070309020205020404" pitchFamily="49" charset="0"/>
                <a:cs typeface="Courier New" panose="02070309020205020404" pitchFamily="49" charset="0"/>
              </a:rPr>
              <a:t>			 </a:t>
            </a:r>
            <a:r>
              <a:rPr lang="en-AU" sz="2000" b="0" i="0" u="none" strike="noStrike">
                <a:solidFill>
                  <a:schemeClr val="tx1"/>
                </a:solidFill>
                <a:effectLst/>
                <a:latin typeface="Courier New" panose="02070309020205020404" pitchFamily="49" charset="0"/>
                <a:cs typeface="Courier New" panose="02070309020205020404" pitchFamily="49" charset="0"/>
              </a:rPr>
              <a:t>truth = </a:t>
            </a:r>
            <a:r>
              <a:rPr lang="en-AU" sz="2000" b="0" i="0" u="none" strike="noStrike"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a:solidFill>
                  <a:schemeClr val="tx1"/>
                </a:solidFill>
                <a:effectLst/>
                <a:latin typeface="Courier New" panose="02070309020205020404" pitchFamily="49" charset="0"/>
                <a:cs typeface="Courier New" panose="02070309020205020404" pitchFamily="49" charset="0"/>
              </a:rPr>
              <a:t>, 	</a:t>
            </a:r>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#observed values </a:t>
            </a:r>
          </a:p>
          <a:p>
            <a:r>
              <a:rPr lang="en-AU" sz="2000">
                <a:solidFill>
                  <a:schemeClr val="tx1"/>
                </a:solidFill>
                <a:latin typeface="Courier New" panose="02070309020205020404" pitchFamily="49" charset="0"/>
                <a:cs typeface="Courier New" panose="02070309020205020404" pitchFamily="49" charset="0"/>
              </a:rPr>
              <a:t>			 </a:t>
            </a:r>
            <a:r>
              <a:rPr lang="en-AU" sz="2000" b="0" i="0" u="none" strike="noStrike">
                <a:solidFill>
                  <a:schemeClr val="tx1"/>
                </a:solidFill>
                <a:effectLst/>
                <a:latin typeface="Courier New" panose="02070309020205020404" pitchFamily="49" charset="0"/>
                <a:cs typeface="Courier New" panose="02070309020205020404" pitchFamily="49" charset="0"/>
              </a:rPr>
              <a:t>estimate = .pred) 	</a:t>
            </a:r>
            <a:r>
              <a:rPr lang="en-AU" sz="2000" i="1">
                <a:solidFill>
                  <a:schemeClr val="accent4">
                    <a:lumMod val="75000"/>
                  </a:schemeClr>
                </a:solidFill>
                <a:latin typeface="Courier New" panose="02070309020205020404" pitchFamily="49" charset="0"/>
                <a:cs typeface="Courier New" panose="02070309020205020404" pitchFamily="49" charset="0"/>
              </a:rPr>
              <a:t>#predicted values</a:t>
            </a:r>
          </a:p>
          <a:p>
            <a:endParaRPr lang="en-AU" sz="2000">
              <a:solidFill>
                <a:schemeClr val="tx1"/>
              </a:solidFill>
              <a:latin typeface="Courier New" panose="02070309020205020404" pitchFamily="49" charset="0"/>
              <a:cs typeface="Courier New" panose="02070309020205020404" pitchFamily="49" charset="0"/>
            </a:endParaRPr>
          </a:p>
          <a:p>
            <a:r>
              <a:rPr lang="en-AU" sz="2000" b="0" i="0" u="none" strike="noStrike" err="1">
                <a:solidFill>
                  <a:schemeClr val="tx1"/>
                </a:solidFill>
                <a:effectLst/>
                <a:latin typeface="Courier New" panose="02070309020205020404" pitchFamily="49" charset="0"/>
                <a:cs typeface="Courier New" panose="02070309020205020404" pitchFamily="49" charset="0"/>
              </a:rPr>
              <a:t>test_rsq</a:t>
            </a:r>
            <a:r>
              <a:rPr lang="en-AU" sz="2000" b="0" i="0" u="none" strike="noStrike">
                <a:solidFill>
                  <a:schemeClr val="tx1"/>
                </a:solidFill>
                <a:effectLst/>
                <a:latin typeface="Courier New" panose="02070309020205020404" pitchFamily="49" charset="0"/>
                <a:cs typeface="Courier New" panose="02070309020205020404" pitchFamily="49" charset="0"/>
              </a:rPr>
              <a:t>&lt;- </a:t>
            </a:r>
            <a:r>
              <a:rPr lang="en-AU" sz="2000" b="0" i="0" u="none" strike="noStrike" err="1">
                <a:solidFill>
                  <a:schemeClr val="tx1"/>
                </a:solidFill>
                <a:effectLst/>
                <a:latin typeface="Courier New" panose="02070309020205020404" pitchFamily="49" charset="0"/>
                <a:cs typeface="Courier New" panose="02070309020205020404" pitchFamily="49" charset="0"/>
              </a:rPr>
              <a:t>rsq</a:t>
            </a:r>
            <a:r>
              <a:rPr lang="en-AU" sz="2000" b="0" i="0" u="none" strike="noStrike">
                <a:solidFill>
                  <a:schemeClr val="tx1"/>
                </a:solidFill>
                <a:effectLst/>
                <a:latin typeface="Courier New" panose="02070309020205020404" pitchFamily="49" charset="0"/>
                <a:cs typeface="Courier New" panose="02070309020205020404" pitchFamily="49" charset="0"/>
              </a:rPr>
              <a:t>(</a:t>
            </a:r>
            <a:r>
              <a:rPr lang="en-AU" sz="2000" b="0" i="0" u="none" strike="noStrike"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a:solidFill>
                  <a:schemeClr val="tx1"/>
                </a:solidFill>
                <a:effectLst/>
                <a:latin typeface="Courier New" panose="02070309020205020404" pitchFamily="49" charset="0"/>
                <a:cs typeface="Courier New" panose="02070309020205020404" pitchFamily="49" charset="0"/>
              </a:rPr>
              <a:t>, </a:t>
            </a:r>
          </a:p>
          <a:p>
            <a:r>
              <a:rPr lang="en-AU" sz="2000">
                <a:solidFill>
                  <a:schemeClr val="tx1"/>
                </a:solidFill>
                <a:latin typeface="Courier New" panose="02070309020205020404" pitchFamily="49" charset="0"/>
                <a:cs typeface="Courier New" panose="02070309020205020404" pitchFamily="49" charset="0"/>
              </a:rPr>
              <a:t>		</a:t>
            </a:r>
            <a:r>
              <a:rPr lang="en-AU" sz="2000" b="0" i="0" u="none" strike="noStrike">
                <a:solidFill>
                  <a:schemeClr val="tx1"/>
                </a:solidFill>
                <a:effectLst/>
                <a:latin typeface="Courier New" panose="02070309020205020404" pitchFamily="49" charset="0"/>
                <a:cs typeface="Courier New" panose="02070309020205020404" pitchFamily="49" charset="0"/>
              </a:rPr>
              <a:t>truth = </a:t>
            </a:r>
            <a:r>
              <a:rPr lang="en-AU" sz="2000" b="0" i="0" u="none" strike="noStrike"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a:solidFill>
                  <a:schemeClr val="tx1"/>
                </a:solidFill>
                <a:effectLst/>
                <a:latin typeface="Courier New" panose="02070309020205020404" pitchFamily="49" charset="0"/>
                <a:cs typeface="Courier New" panose="02070309020205020404" pitchFamily="49" charset="0"/>
              </a:rPr>
              <a:t>, </a:t>
            </a:r>
          </a:p>
          <a:p>
            <a:r>
              <a:rPr lang="en-AU" sz="2000">
                <a:solidFill>
                  <a:schemeClr val="tx1"/>
                </a:solidFill>
                <a:latin typeface="Courier New" panose="02070309020205020404" pitchFamily="49" charset="0"/>
                <a:cs typeface="Courier New" panose="02070309020205020404" pitchFamily="49" charset="0"/>
              </a:rPr>
              <a:t>		</a:t>
            </a:r>
            <a:r>
              <a:rPr lang="en-AU" sz="2000" b="0" i="0" u="none" strike="noStrike">
                <a:solidFill>
                  <a:schemeClr val="tx1"/>
                </a:solidFill>
                <a:effectLst/>
                <a:latin typeface="Courier New" panose="02070309020205020404" pitchFamily="49" charset="0"/>
                <a:cs typeface="Courier New" panose="02070309020205020404" pitchFamily="49" charset="0"/>
              </a:rPr>
              <a:t>estimate = .pred)</a:t>
            </a:r>
            <a:endParaRPr lang="en-US" sz="200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9601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32202-A1CB-E114-72F5-D15E6A4F5BFF}"/>
              </a:ext>
            </a:extLst>
          </p:cNvPr>
          <p:cNvSpPr txBox="1"/>
          <p:nvPr/>
        </p:nvSpPr>
        <p:spPr>
          <a:xfrm>
            <a:off x="927803" y="2379286"/>
            <a:ext cx="2266390" cy="523220"/>
          </a:xfrm>
          <a:prstGeom prst="rect">
            <a:avLst/>
          </a:prstGeom>
          <a:noFill/>
        </p:spPr>
        <p:txBody>
          <a:bodyPr wrap="none" rtlCol="0">
            <a:spAutoFit/>
          </a:bodyPr>
          <a:lstStyle/>
          <a:p>
            <a:r>
              <a:rPr lang="en-US" sz="2800"/>
              <a:t>Trained Model</a:t>
            </a:r>
          </a:p>
        </p:txBody>
      </p:sp>
      <p:sp>
        <p:nvSpPr>
          <p:cNvPr id="8" name="TextBox 7">
            <a:extLst>
              <a:ext uri="{FF2B5EF4-FFF2-40B4-BE49-F238E27FC236}">
                <a16:creationId xmlns:a16="http://schemas.microsoft.com/office/drawing/2014/main" id="{8C953A1A-F1D6-8919-531A-C7E5C6819CBC}"/>
              </a:ext>
            </a:extLst>
          </p:cNvPr>
          <p:cNvSpPr txBox="1"/>
          <p:nvPr/>
        </p:nvSpPr>
        <p:spPr>
          <a:xfrm>
            <a:off x="1383207" y="610259"/>
            <a:ext cx="1226618" cy="584775"/>
          </a:xfrm>
          <a:prstGeom prst="rect">
            <a:avLst/>
          </a:prstGeom>
          <a:noFill/>
        </p:spPr>
        <p:txBody>
          <a:bodyPr wrap="none" rtlCol="0">
            <a:spAutoFit/>
          </a:bodyPr>
          <a:lstStyle/>
          <a:p>
            <a:r>
              <a:rPr lang="en-US" sz="3200"/>
              <a:t>Model</a:t>
            </a:r>
          </a:p>
        </p:txBody>
      </p:sp>
      <p:sp>
        <p:nvSpPr>
          <p:cNvPr id="9" name="TextBox 8">
            <a:extLst>
              <a:ext uri="{FF2B5EF4-FFF2-40B4-BE49-F238E27FC236}">
                <a16:creationId xmlns:a16="http://schemas.microsoft.com/office/drawing/2014/main" id="{A1D90FF2-39F6-7202-82D2-F6395B4BE247}"/>
              </a:ext>
            </a:extLst>
          </p:cNvPr>
          <p:cNvSpPr txBox="1"/>
          <p:nvPr/>
        </p:nvSpPr>
        <p:spPr>
          <a:xfrm>
            <a:off x="2861874" y="1365527"/>
            <a:ext cx="2191241" cy="461665"/>
          </a:xfrm>
          <a:prstGeom prst="rect">
            <a:avLst/>
          </a:prstGeom>
          <a:noFill/>
        </p:spPr>
        <p:txBody>
          <a:bodyPr wrap="none" rtlCol="0">
            <a:spAutoFit/>
          </a:bodyPr>
          <a:lstStyle/>
          <a:p>
            <a:r>
              <a:rPr lang="en-US" sz="2400">
                <a:solidFill>
                  <a:srgbClr val="0070C0"/>
                </a:solidFill>
              </a:rPr>
              <a:t>TRAINING DATA</a:t>
            </a:r>
          </a:p>
        </p:txBody>
      </p:sp>
      <p:sp>
        <p:nvSpPr>
          <p:cNvPr id="10" name="TextBox 9">
            <a:extLst>
              <a:ext uri="{FF2B5EF4-FFF2-40B4-BE49-F238E27FC236}">
                <a16:creationId xmlns:a16="http://schemas.microsoft.com/office/drawing/2014/main" id="{DE21002B-363A-5D88-367C-275261C959A7}"/>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a:t>Predictions</a:t>
            </a:r>
          </a:p>
        </p:txBody>
      </p:sp>
      <p:cxnSp>
        <p:nvCxnSpPr>
          <p:cNvPr id="11" name="Straight Arrow Connector 10">
            <a:extLst>
              <a:ext uri="{FF2B5EF4-FFF2-40B4-BE49-F238E27FC236}">
                <a16:creationId xmlns:a16="http://schemas.microsoft.com/office/drawing/2014/main" id="{786A8C4B-FC97-E125-D933-08A89C805812}"/>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D2AD27-96B9-3A28-0406-A73678DDCCAA}"/>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D06EF2-CB41-8F9F-DAA2-C2008316A218}"/>
              </a:ext>
            </a:extLst>
          </p:cNvPr>
          <p:cNvSpPr txBox="1"/>
          <p:nvPr/>
        </p:nvSpPr>
        <p:spPr>
          <a:xfrm>
            <a:off x="2839505" y="3673328"/>
            <a:ext cx="2002087" cy="461665"/>
          </a:xfrm>
          <a:prstGeom prst="rect">
            <a:avLst/>
          </a:prstGeom>
          <a:noFill/>
        </p:spPr>
        <p:txBody>
          <a:bodyPr wrap="none" rtlCol="0">
            <a:spAutoFit/>
          </a:bodyPr>
          <a:lstStyle/>
          <a:p>
            <a:r>
              <a:rPr lang="en-US" sz="2400">
                <a:solidFill>
                  <a:srgbClr val="0070C0"/>
                </a:solidFill>
              </a:rPr>
              <a:t>TESTING DATA</a:t>
            </a:r>
          </a:p>
        </p:txBody>
      </p:sp>
      <p:sp>
        <p:nvSpPr>
          <p:cNvPr id="22" name="TextBox 21">
            <a:extLst>
              <a:ext uri="{FF2B5EF4-FFF2-40B4-BE49-F238E27FC236}">
                <a16:creationId xmlns:a16="http://schemas.microsoft.com/office/drawing/2014/main" id="{6D617816-C6B3-16DC-82E7-BEEC5CE57A7C}"/>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a:t>Metrics</a:t>
            </a:r>
          </a:p>
        </p:txBody>
      </p:sp>
      <p:cxnSp>
        <p:nvCxnSpPr>
          <p:cNvPr id="23" name="Straight Arrow Connector 22">
            <a:extLst>
              <a:ext uri="{FF2B5EF4-FFF2-40B4-BE49-F238E27FC236}">
                <a16:creationId xmlns:a16="http://schemas.microsoft.com/office/drawing/2014/main" id="{97B83F3F-8268-E317-7EE3-C57531C1E85E}"/>
              </a:ext>
            </a:extLst>
          </p:cNvPr>
          <p:cNvCxnSpPr>
            <a:cxnSpLocks/>
            <a:stCxn id="10" idx="3"/>
            <a:endCxn id="22"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6E645356-2E9C-B672-CA76-BD1F015F687D}"/>
              </a:ext>
            </a:extLst>
          </p:cNvPr>
          <p:cNvSpPr txBox="1"/>
          <p:nvPr/>
        </p:nvSpPr>
        <p:spPr>
          <a:xfrm>
            <a:off x="2322274" y="1888747"/>
            <a:ext cx="3270447"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recipe(), prep(), juice()</a:t>
            </a:r>
          </a:p>
        </p:txBody>
      </p:sp>
      <p:sp>
        <p:nvSpPr>
          <p:cNvPr id="44" name="TextBox 43">
            <a:extLst>
              <a:ext uri="{FF2B5EF4-FFF2-40B4-BE49-F238E27FC236}">
                <a16:creationId xmlns:a16="http://schemas.microsoft.com/office/drawing/2014/main" id="{03957929-2A92-EB63-0CC3-58C0683E7A3A}"/>
              </a:ext>
            </a:extLst>
          </p:cNvPr>
          <p:cNvSpPr txBox="1"/>
          <p:nvPr/>
        </p:nvSpPr>
        <p:spPr>
          <a:xfrm>
            <a:off x="982183" y="1630798"/>
            <a:ext cx="801823"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fit()</a:t>
            </a:r>
          </a:p>
        </p:txBody>
      </p:sp>
      <p:sp>
        <p:nvSpPr>
          <p:cNvPr id="45" name="TextBox 44">
            <a:extLst>
              <a:ext uri="{FF2B5EF4-FFF2-40B4-BE49-F238E27FC236}">
                <a16:creationId xmlns:a16="http://schemas.microsoft.com/office/drawing/2014/main" id="{1123D745-B4E7-6B41-167E-2FD4D88F4A90}"/>
              </a:ext>
            </a:extLst>
          </p:cNvPr>
          <p:cNvSpPr txBox="1"/>
          <p:nvPr/>
        </p:nvSpPr>
        <p:spPr>
          <a:xfrm>
            <a:off x="488459" y="3756868"/>
            <a:ext cx="1295547"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predict()</a:t>
            </a:r>
          </a:p>
        </p:txBody>
      </p:sp>
      <p:sp>
        <p:nvSpPr>
          <p:cNvPr id="46" name="TextBox 45">
            <a:extLst>
              <a:ext uri="{FF2B5EF4-FFF2-40B4-BE49-F238E27FC236}">
                <a16:creationId xmlns:a16="http://schemas.microsoft.com/office/drawing/2014/main" id="{4739C58A-B334-F6A1-2BBC-3C874D494D50}"/>
              </a:ext>
            </a:extLst>
          </p:cNvPr>
          <p:cNvSpPr txBox="1"/>
          <p:nvPr/>
        </p:nvSpPr>
        <p:spPr>
          <a:xfrm>
            <a:off x="3266672" y="5369107"/>
            <a:ext cx="925253" cy="584775"/>
          </a:xfrm>
          <a:prstGeom prst="rect">
            <a:avLst/>
          </a:prstGeom>
          <a:noFill/>
        </p:spPr>
        <p:txBody>
          <a:bodyPr wrap="none" rtlCol="0">
            <a:spAutoFit/>
          </a:bodyPr>
          <a:lstStyle/>
          <a:p>
            <a:r>
              <a:rPr lang="en-US" sz="1600" err="1">
                <a:latin typeface="Courier New" panose="02070309020205020404" pitchFamily="49" charset="0"/>
                <a:cs typeface="Courier New" panose="02070309020205020404" pitchFamily="49" charset="0"/>
              </a:rPr>
              <a:t>rmse</a:t>
            </a:r>
            <a:r>
              <a:rPr lang="en-US" sz="1600">
                <a:latin typeface="Courier New" panose="02070309020205020404" pitchFamily="49" charset="0"/>
                <a:cs typeface="Courier New" panose="02070309020205020404" pitchFamily="49" charset="0"/>
              </a:rPr>
              <a:t>()</a:t>
            </a:r>
          </a:p>
          <a:p>
            <a:r>
              <a:rPr lang="en-US" sz="1600" err="1">
                <a:latin typeface="Courier New" panose="02070309020205020404" pitchFamily="49" charset="0"/>
                <a:cs typeface="Courier New" panose="02070309020205020404" pitchFamily="49" charset="0"/>
              </a:rPr>
              <a:t>rsq</a:t>
            </a:r>
            <a:r>
              <a:rPr lang="en-US" sz="1600">
                <a:latin typeface="Courier New" panose="02070309020205020404" pitchFamily="49" charset="0"/>
                <a:cs typeface="Courier New" panose="02070309020205020404" pitchFamily="49" charset="0"/>
              </a:rPr>
              <a:t>()</a:t>
            </a:r>
          </a:p>
        </p:txBody>
      </p:sp>
      <p:sp>
        <p:nvSpPr>
          <p:cNvPr id="48" name="TextBox 47">
            <a:extLst>
              <a:ext uri="{FF2B5EF4-FFF2-40B4-BE49-F238E27FC236}">
                <a16:creationId xmlns:a16="http://schemas.microsoft.com/office/drawing/2014/main" id="{7105A262-C98E-41A2-FE38-05A6D2ADB7AA}"/>
              </a:ext>
            </a:extLst>
          </p:cNvPr>
          <p:cNvSpPr txBox="1"/>
          <p:nvPr/>
        </p:nvSpPr>
        <p:spPr>
          <a:xfrm>
            <a:off x="2383988" y="4180061"/>
            <a:ext cx="3147015"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recipe(), prep(), bake()</a:t>
            </a:r>
          </a:p>
        </p:txBody>
      </p:sp>
      <p:sp>
        <p:nvSpPr>
          <p:cNvPr id="15" name="TextBox 14">
            <a:extLst>
              <a:ext uri="{FF2B5EF4-FFF2-40B4-BE49-F238E27FC236}">
                <a16:creationId xmlns:a16="http://schemas.microsoft.com/office/drawing/2014/main" id="{27806D8C-4FD2-B912-07B9-F45331DE38B2}"/>
              </a:ext>
            </a:extLst>
          </p:cNvPr>
          <p:cNvSpPr txBox="1"/>
          <p:nvPr/>
        </p:nvSpPr>
        <p:spPr>
          <a:xfrm>
            <a:off x="6093854" y="3695312"/>
            <a:ext cx="6098146" cy="461665"/>
          </a:xfrm>
          <a:prstGeom prst="rect">
            <a:avLst/>
          </a:prstGeom>
          <a:noFill/>
        </p:spPr>
        <p:txBody>
          <a:bodyPr wrap="square">
            <a:spAutoFit/>
          </a:bodyPr>
          <a:lstStyle/>
          <a:p>
            <a:pPr algn="l" fontAlgn="base"/>
            <a:r>
              <a:rPr lang="en-AU" sz="2400" b="1" i="0" u="none" strike="noStrike">
                <a:solidFill>
                  <a:srgbClr val="E64526"/>
                </a:solidFill>
                <a:effectLst/>
              </a:rPr>
              <a:t>The testing data are precious!</a:t>
            </a:r>
          </a:p>
        </p:txBody>
      </p:sp>
      <p:sp>
        <p:nvSpPr>
          <p:cNvPr id="17" name="TextBox 16">
            <a:extLst>
              <a:ext uri="{FF2B5EF4-FFF2-40B4-BE49-F238E27FC236}">
                <a16:creationId xmlns:a16="http://schemas.microsoft.com/office/drawing/2014/main" id="{1F4B4D7C-C80D-5BDA-8B47-BEEA574455C9}"/>
              </a:ext>
            </a:extLst>
          </p:cNvPr>
          <p:cNvSpPr txBox="1"/>
          <p:nvPr/>
        </p:nvSpPr>
        <p:spPr>
          <a:xfrm>
            <a:off x="6093854" y="1258684"/>
            <a:ext cx="6098146" cy="830997"/>
          </a:xfrm>
          <a:prstGeom prst="rect">
            <a:avLst/>
          </a:prstGeom>
          <a:noFill/>
        </p:spPr>
        <p:txBody>
          <a:bodyPr wrap="square">
            <a:spAutoFit/>
          </a:bodyPr>
          <a:lstStyle>
            <a:defPPr>
              <a:defRPr lang="en-US"/>
            </a:defPPr>
            <a:lvl1pPr fontAlgn="base">
              <a:defRPr sz="2400" b="1" i="0" u="none" strike="noStrike">
                <a:solidFill>
                  <a:srgbClr val="E64526"/>
                </a:solidFill>
                <a:effectLst/>
              </a:defRPr>
            </a:lvl1pPr>
          </a:lstStyle>
          <a:p>
            <a:r>
              <a:rPr lang="en-AU"/>
              <a:t>How can we use the training data to compare and evaluate models? </a:t>
            </a:r>
          </a:p>
        </p:txBody>
      </p:sp>
    </p:spTree>
    <p:extLst>
      <p:ext uri="{BB962C8B-B14F-4D97-AF65-F5344CB8AC3E}">
        <p14:creationId xmlns:p14="http://schemas.microsoft.com/office/powerpoint/2010/main" val="13864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4" descr="test_train">
            <a:extLst>
              <a:ext uri="{FF2B5EF4-FFF2-40B4-BE49-F238E27FC236}">
                <a16:creationId xmlns:a16="http://schemas.microsoft.com/office/drawing/2014/main" id="{BB8DE529-7B8B-0C79-FDE8-68B607D2A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266" r="4674" b="730"/>
          <a:stretch/>
        </p:blipFill>
        <p:spPr bwMode="auto">
          <a:xfrm>
            <a:off x="292307" y="1010618"/>
            <a:ext cx="7710278" cy="9809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solidFill>
                  <a:srgbClr val="002060"/>
                </a:solidFill>
                <a:ea typeface="ＭＳ Ｐゴシック"/>
              </a:rPr>
              <a:t>Resampling</a:t>
            </a:r>
            <a:r>
              <a:rPr lang="en-US" dirty="0">
                <a:ea typeface="ＭＳ Ｐゴシック"/>
              </a:rPr>
              <a:t> </a:t>
            </a:r>
            <a:r>
              <a:rPr lang="en-US" dirty="0">
                <a:solidFill>
                  <a:srgbClr val="002060"/>
                </a:solidFill>
                <a:ea typeface="ＭＳ Ｐゴシック"/>
              </a:rPr>
              <a:t>–  cross-validation </a:t>
            </a:r>
            <a:endParaRPr lang="en-US" b="0">
              <a:solidFill>
                <a:srgbClr val="002060"/>
              </a:solidFill>
              <a:ea typeface="ＭＳ Ｐゴシック"/>
            </a:endParaRPr>
          </a:p>
          <a:p>
            <a:endParaRPr lang="en-US"/>
          </a:p>
        </p:txBody>
      </p:sp>
      <p:pic>
        <p:nvPicPr>
          <p:cNvPr id="4" name="Picture 2" descr="A Gentle Introduction to tidymodels · R Views">
            <a:extLst>
              <a:ext uri="{FF2B5EF4-FFF2-40B4-BE49-F238E27FC236}">
                <a16:creationId xmlns:a16="http://schemas.microsoft.com/office/drawing/2014/main" id="{137FEFCF-7001-A974-8655-FB4205F86B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896CD85-FC19-4442-462B-D30650A1EE13}"/>
              </a:ext>
            </a:extLst>
          </p:cNvPr>
          <p:cNvSpPr/>
          <p:nvPr/>
        </p:nvSpPr>
        <p:spPr>
          <a:xfrm>
            <a:off x="6778703" y="216023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BFBC42-B8FE-B64A-D784-09743B5E1FCB}"/>
              </a:ext>
            </a:extLst>
          </p:cNvPr>
          <p:cNvSpPr/>
          <p:nvPr/>
        </p:nvSpPr>
        <p:spPr>
          <a:xfrm>
            <a:off x="3389970" y="216023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36F8D4-1496-2895-6C18-F9CFBD9D76E8}"/>
              </a:ext>
            </a:extLst>
          </p:cNvPr>
          <p:cNvSpPr/>
          <p:nvPr/>
        </p:nvSpPr>
        <p:spPr>
          <a:xfrm>
            <a:off x="6406995" y="216023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8C91D0-B9E4-40C3-2CD7-19EA6A1C2D93}"/>
              </a:ext>
            </a:extLst>
          </p:cNvPr>
          <p:cNvSpPr/>
          <p:nvPr/>
        </p:nvSpPr>
        <p:spPr>
          <a:xfrm>
            <a:off x="6029092" y="216023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1BEAA8-3E35-C7E1-DEF5-1B14077DE443}"/>
              </a:ext>
            </a:extLst>
          </p:cNvPr>
          <p:cNvSpPr/>
          <p:nvPr/>
        </p:nvSpPr>
        <p:spPr>
          <a:xfrm>
            <a:off x="3767872" y="216023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40F5E3-C999-0646-3AC0-0C2E6B6A0133}"/>
              </a:ext>
            </a:extLst>
          </p:cNvPr>
          <p:cNvSpPr/>
          <p:nvPr/>
        </p:nvSpPr>
        <p:spPr>
          <a:xfrm>
            <a:off x="5644995" y="216023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807963-6C2B-8E9F-40B2-32B20933B720}"/>
              </a:ext>
            </a:extLst>
          </p:cNvPr>
          <p:cNvSpPr/>
          <p:nvPr/>
        </p:nvSpPr>
        <p:spPr>
          <a:xfrm>
            <a:off x="5267092" y="216023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A82838-6599-FF15-BDBB-751ED50E291B}"/>
              </a:ext>
            </a:extLst>
          </p:cNvPr>
          <p:cNvSpPr/>
          <p:nvPr/>
        </p:nvSpPr>
        <p:spPr>
          <a:xfrm>
            <a:off x="4145775" y="216023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293971-8BD4-F7E7-9FE3-26671B67A8F5}"/>
              </a:ext>
            </a:extLst>
          </p:cNvPr>
          <p:cNvSpPr/>
          <p:nvPr/>
        </p:nvSpPr>
        <p:spPr>
          <a:xfrm>
            <a:off x="4517482" y="216023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A31D84-494C-97F8-B7A3-59518331A4F0}"/>
              </a:ext>
            </a:extLst>
          </p:cNvPr>
          <p:cNvSpPr/>
          <p:nvPr/>
        </p:nvSpPr>
        <p:spPr>
          <a:xfrm>
            <a:off x="4889189" y="2141653"/>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786689-6A8E-3158-B6BD-BBF681F502AE}"/>
              </a:ext>
            </a:extLst>
          </p:cNvPr>
          <p:cNvSpPr txBox="1"/>
          <p:nvPr/>
        </p:nvSpPr>
        <p:spPr>
          <a:xfrm>
            <a:off x="2397511" y="21435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1</a:t>
            </a:r>
          </a:p>
        </p:txBody>
      </p:sp>
      <p:sp>
        <p:nvSpPr>
          <p:cNvPr id="20" name="Rectangle 19">
            <a:extLst>
              <a:ext uri="{FF2B5EF4-FFF2-40B4-BE49-F238E27FC236}">
                <a16:creationId xmlns:a16="http://schemas.microsoft.com/office/drawing/2014/main" id="{A0CA8728-77AD-F837-3A0E-40C323D1CCAD}"/>
              </a:ext>
            </a:extLst>
          </p:cNvPr>
          <p:cNvSpPr/>
          <p:nvPr/>
        </p:nvSpPr>
        <p:spPr>
          <a:xfrm>
            <a:off x="6772506" y="256292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92D050-4D26-9037-7EC1-E370AE7AF937}"/>
              </a:ext>
            </a:extLst>
          </p:cNvPr>
          <p:cNvSpPr/>
          <p:nvPr/>
        </p:nvSpPr>
        <p:spPr>
          <a:xfrm>
            <a:off x="3396164" y="256291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3EDC8-39E3-0BC1-BE4A-1CF6E5DAC1A0}"/>
              </a:ext>
            </a:extLst>
          </p:cNvPr>
          <p:cNvSpPr/>
          <p:nvPr/>
        </p:nvSpPr>
        <p:spPr>
          <a:xfrm>
            <a:off x="6400798" y="256291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FB4ACA-F2C1-43BF-542F-B2FCC3BE72DD}"/>
              </a:ext>
            </a:extLst>
          </p:cNvPr>
          <p:cNvSpPr/>
          <p:nvPr/>
        </p:nvSpPr>
        <p:spPr>
          <a:xfrm>
            <a:off x="6022895" y="256292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C0E9D7-D463-6D3D-2575-922C4F5CEDFF}"/>
              </a:ext>
            </a:extLst>
          </p:cNvPr>
          <p:cNvSpPr/>
          <p:nvPr/>
        </p:nvSpPr>
        <p:spPr>
          <a:xfrm>
            <a:off x="3774066" y="256292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70E8B4-8513-CF1C-F73B-07E29D1232ED}"/>
              </a:ext>
            </a:extLst>
          </p:cNvPr>
          <p:cNvSpPr/>
          <p:nvPr/>
        </p:nvSpPr>
        <p:spPr>
          <a:xfrm>
            <a:off x="5638798" y="256292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A4C66A-FD02-6A82-36FE-60856557FB8E}"/>
              </a:ext>
            </a:extLst>
          </p:cNvPr>
          <p:cNvSpPr/>
          <p:nvPr/>
        </p:nvSpPr>
        <p:spPr>
          <a:xfrm>
            <a:off x="5260895" y="256291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D5D405B-50B1-4951-4DCB-FC086E3F6D04}"/>
              </a:ext>
            </a:extLst>
          </p:cNvPr>
          <p:cNvSpPr/>
          <p:nvPr/>
        </p:nvSpPr>
        <p:spPr>
          <a:xfrm>
            <a:off x="4889188" y="256291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6D7A71-2C25-30E0-2039-7191F67C3089}"/>
              </a:ext>
            </a:extLst>
          </p:cNvPr>
          <p:cNvSpPr/>
          <p:nvPr/>
        </p:nvSpPr>
        <p:spPr>
          <a:xfrm>
            <a:off x="4517481" y="256291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644A7E5-5040-7733-3AE4-FC884903C89C}"/>
              </a:ext>
            </a:extLst>
          </p:cNvPr>
          <p:cNvSpPr/>
          <p:nvPr/>
        </p:nvSpPr>
        <p:spPr>
          <a:xfrm>
            <a:off x="4145774" y="2562920"/>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24A4118-F693-D9B0-0A96-61D6BE4BA511}"/>
              </a:ext>
            </a:extLst>
          </p:cNvPr>
          <p:cNvSpPr txBox="1"/>
          <p:nvPr/>
        </p:nvSpPr>
        <p:spPr>
          <a:xfrm>
            <a:off x="2403705" y="2552388"/>
            <a:ext cx="872273" cy="381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2</a:t>
            </a:r>
          </a:p>
        </p:txBody>
      </p:sp>
      <p:sp>
        <p:nvSpPr>
          <p:cNvPr id="119" name="Rectangle 118">
            <a:extLst>
              <a:ext uri="{FF2B5EF4-FFF2-40B4-BE49-F238E27FC236}">
                <a16:creationId xmlns:a16="http://schemas.microsoft.com/office/drawing/2014/main" id="{5ED5C171-0BAC-A67C-CFA8-7EF7C8E9B547}"/>
              </a:ext>
            </a:extLst>
          </p:cNvPr>
          <p:cNvSpPr/>
          <p:nvPr/>
        </p:nvSpPr>
        <p:spPr>
          <a:xfrm>
            <a:off x="6772507" y="295940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1EABD5E-ACBA-9FCE-579A-56BD76397F25}"/>
              </a:ext>
            </a:extLst>
          </p:cNvPr>
          <p:cNvSpPr/>
          <p:nvPr/>
        </p:nvSpPr>
        <p:spPr>
          <a:xfrm>
            <a:off x="3383774" y="295940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351DB0F-6EFC-9A69-F986-6B5E89D136DD}"/>
              </a:ext>
            </a:extLst>
          </p:cNvPr>
          <p:cNvSpPr/>
          <p:nvPr/>
        </p:nvSpPr>
        <p:spPr>
          <a:xfrm>
            <a:off x="6400799" y="295940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640DD0E-406A-9720-5971-CAD6760384C1}"/>
              </a:ext>
            </a:extLst>
          </p:cNvPr>
          <p:cNvSpPr/>
          <p:nvPr/>
        </p:nvSpPr>
        <p:spPr>
          <a:xfrm>
            <a:off x="4882993" y="295940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9376B72-4FF5-0BA9-9617-209CDD6BDC4E}"/>
              </a:ext>
            </a:extLst>
          </p:cNvPr>
          <p:cNvSpPr/>
          <p:nvPr/>
        </p:nvSpPr>
        <p:spPr>
          <a:xfrm>
            <a:off x="3761676" y="295940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A842AFF-7CED-E73E-86DE-5A1408F26490}"/>
              </a:ext>
            </a:extLst>
          </p:cNvPr>
          <p:cNvSpPr/>
          <p:nvPr/>
        </p:nvSpPr>
        <p:spPr>
          <a:xfrm>
            <a:off x="5638799" y="295940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15A01293-A68A-8D76-BA2E-49757106541D}"/>
              </a:ext>
            </a:extLst>
          </p:cNvPr>
          <p:cNvSpPr/>
          <p:nvPr/>
        </p:nvSpPr>
        <p:spPr>
          <a:xfrm>
            <a:off x="5260896" y="295940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9B019620-412D-BCF9-BAB9-3CEE29A9A6D1}"/>
              </a:ext>
            </a:extLst>
          </p:cNvPr>
          <p:cNvSpPr/>
          <p:nvPr/>
        </p:nvSpPr>
        <p:spPr>
          <a:xfrm>
            <a:off x="4139579" y="295940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E14C1AB0-1615-DA94-C70F-7C0D9C5AFEBD}"/>
              </a:ext>
            </a:extLst>
          </p:cNvPr>
          <p:cNvSpPr/>
          <p:nvPr/>
        </p:nvSpPr>
        <p:spPr>
          <a:xfrm>
            <a:off x="4511286" y="2959407"/>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8F5EC13-6A2B-031C-BE4E-30853121B302}"/>
              </a:ext>
            </a:extLst>
          </p:cNvPr>
          <p:cNvSpPr/>
          <p:nvPr/>
        </p:nvSpPr>
        <p:spPr>
          <a:xfrm>
            <a:off x="6016701" y="2965603"/>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A632ACAC-5FC5-9D31-53A9-7396BBC8F8CE}"/>
              </a:ext>
            </a:extLst>
          </p:cNvPr>
          <p:cNvSpPr txBox="1"/>
          <p:nvPr/>
        </p:nvSpPr>
        <p:spPr>
          <a:xfrm>
            <a:off x="2391315" y="2936486"/>
            <a:ext cx="2117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3</a:t>
            </a:r>
          </a:p>
        </p:txBody>
      </p:sp>
      <p:sp>
        <p:nvSpPr>
          <p:cNvPr id="130" name="Rectangle 129">
            <a:extLst>
              <a:ext uri="{FF2B5EF4-FFF2-40B4-BE49-F238E27FC236}">
                <a16:creationId xmlns:a16="http://schemas.microsoft.com/office/drawing/2014/main" id="{A6B1F4F9-1CE2-E32D-E5DE-1CB6192B2E37}"/>
              </a:ext>
            </a:extLst>
          </p:cNvPr>
          <p:cNvSpPr/>
          <p:nvPr/>
        </p:nvSpPr>
        <p:spPr>
          <a:xfrm>
            <a:off x="6766310" y="336209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A34AD208-97F5-D708-5C84-E867A81E899D}"/>
              </a:ext>
            </a:extLst>
          </p:cNvPr>
          <p:cNvSpPr/>
          <p:nvPr/>
        </p:nvSpPr>
        <p:spPr>
          <a:xfrm>
            <a:off x="3389968" y="336208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73717AD-06FE-5FD1-CE57-D4C18000E44A}"/>
              </a:ext>
            </a:extLst>
          </p:cNvPr>
          <p:cNvSpPr/>
          <p:nvPr/>
        </p:nvSpPr>
        <p:spPr>
          <a:xfrm>
            <a:off x="6394602" y="336208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5D82828-E77B-EB96-EB27-57E2243A3BA0}"/>
              </a:ext>
            </a:extLst>
          </p:cNvPr>
          <p:cNvSpPr/>
          <p:nvPr/>
        </p:nvSpPr>
        <p:spPr>
          <a:xfrm>
            <a:off x="6016699" y="336209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AAF8C6C-320C-ABF7-F62A-0B0A5344AA06}"/>
              </a:ext>
            </a:extLst>
          </p:cNvPr>
          <p:cNvSpPr/>
          <p:nvPr/>
        </p:nvSpPr>
        <p:spPr>
          <a:xfrm>
            <a:off x="3767870" y="336209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467D9E4-BF19-B051-FEC5-6A2FE78A5DD1}"/>
              </a:ext>
            </a:extLst>
          </p:cNvPr>
          <p:cNvSpPr/>
          <p:nvPr/>
        </p:nvSpPr>
        <p:spPr>
          <a:xfrm>
            <a:off x="5632602" y="3362090"/>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25ECD1D-DDCC-F954-81F5-02B487AA0272}"/>
              </a:ext>
            </a:extLst>
          </p:cNvPr>
          <p:cNvSpPr/>
          <p:nvPr/>
        </p:nvSpPr>
        <p:spPr>
          <a:xfrm>
            <a:off x="4139577" y="334969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1095780-D692-6DC1-E1CD-2E04F5B365A8}"/>
              </a:ext>
            </a:extLst>
          </p:cNvPr>
          <p:cNvSpPr/>
          <p:nvPr/>
        </p:nvSpPr>
        <p:spPr>
          <a:xfrm>
            <a:off x="4882992" y="336208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76E9146-46C5-F5B9-23F2-B9FD74E57D54}"/>
              </a:ext>
            </a:extLst>
          </p:cNvPr>
          <p:cNvSpPr/>
          <p:nvPr/>
        </p:nvSpPr>
        <p:spPr>
          <a:xfrm>
            <a:off x="4511285" y="3362089"/>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7AC304D-C09C-CF8B-650A-92981D558AB3}"/>
              </a:ext>
            </a:extLst>
          </p:cNvPr>
          <p:cNvSpPr/>
          <p:nvPr/>
        </p:nvSpPr>
        <p:spPr>
          <a:xfrm>
            <a:off x="5260895" y="3374481"/>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BE652DA2-A9B3-ED06-4FB5-478B6A27A03A}"/>
              </a:ext>
            </a:extLst>
          </p:cNvPr>
          <p:cNvSpPr txBox="1"/>
          <p:nvPr/>
        </p:nvSpPr>
        <p:spPr>
          <a:xfrm>
            <a:off x="2397509" y="3351558"/>
            <a:ext cx="872273" cy="381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4</a:t>
            </a:r>
          </a:p>
        </p:txBody>
      </p:sp>
      <p:sp>
        <p:nvSpPr>
          <p:cNvPr id="141" name="Rectangle 140">
            <a:extLst>
              <a:ext uri="{FF2B5EF4-FFF2-40B4-BE49-F238E27FC236}">
                <a16:creationId xmlns:a16="http://schemas.microsoft.com/office/drawing/2014/main" id="{72DE1A8A-06CD-5F7A-A494-0F52C94EEBD1}"/>
              </a:ext>
            </a:extLst>
          </p:cNvPr>
          <p:cNvSpPr/>
          <p:nvPr/>
        </p:nvSpPr>
        <p:spPr>
          <a:xfrm>
            <a:off x="6772508" y="375238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3C435F3-674F-6754-FAF9-A879AF1E639E}"/>
              </a:ext>
            </a:extLst>
          </p:cNvPr>
          <p:cNvSpPr/>
          <p:nvPr/>
        </p:nvSpPr>
        <p:spPr>
          <a:xfrm>
            <a:off x="3383775" y="375238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2FC9E5E-17C3-9749-AEAA-96302AA7ACC7}"/>
              </a:ext>
            </a:extLst>
          </p:cNvPr>
          <p:cNvSpPr/>
          <p:nvPr/>
        </p:nvSpPr>
        <p:spPr>
          <a:xfrm>
            <a:off x="6400800" y="375238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DE51D5A-9371-7055-7794-51E7665B2245}"/>
              </a:ext>
            </a:extLst>
          </p:cNvPr>
          <p:cNvSpPr/>
          <p:nvPr/>
        </p:nvSpPr>
        <p:spPr>
          <a:xfrm>
            <a:off x="6022897" y="375238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CC74CDB-6E4F-FEE5-BB94-559DC6C8A68C}"/>
              </a:ext>
            </a:extLst>
          </p:cNvPr>
          <p:cNvSpPr/>
          <p:nvPr/>
        </p:nvSpPr>
        <p:spPr>
          <a:xfrm>
            <a:off x="3761677" y="375238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9613B16-B917-76F2-C68B-CD35360B9FEE}"/>
              </a:ext>
            </a:extLst>
          </p:cNvPr>
          <p:cNvSpPr/>
          <p:nvPr/>
        </p:nvSpPr>
        <p:spPr>
          <a:xfrm>
            <a:off x="5638800" y="375238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1B99201-6536-1FCD-AA44-29CF020AB53D}"/>
              </a:ext>
            </a:extLst>
          </p:cNvPr>
          <p:cNvSpPr/>
          <p:nvPr/>
        </p:nvSpPr>
        <p:spPr>
          <a:xfrm>
            <a:off x="5260897" y="375238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1BBC10A-04F0-F725-01A6-4601A73E3F91}"/>
              </a:ext>
            </a:extLst>
          </p:cNvPr>
          <p:cNvSpPr/>
          <p:nvPr/>
        </p:nvSpPr>
        <p:spPr>
          <a:xfrm>
            <a:off x="4139580" y="375238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19E486C-4B87-5612-0FAE-707B28EBBC16}"/>
              </a:ext>
            </a:extLst>
          </p:cNvPr>
          <p:cNvSpPr/>
          <p:nvPr/>
        </p:nvSpPr>
        <p:spPr>
          <a:xfrm>
            <a:off x="4511287" y="375238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511B6A0-A349-AED6-94A7-54A3D6602BDA}"/>
              </a:ext>
            </a:extLst>
          </p:cNvPr>
          <p:cNvSpPr/>
          <p:nvPr/>
        </p:nvSpPr>
        <p:spPr>
          <a:xfrm>
            <a:off x="4882994" y="3733799"/>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A5DB53E2-CB00-100A-B053-39043BF9C8A2}"/>
              </a:ext>
            </a:extLst>
          </p:cNvPr>
          <p:cNvSpPr txBox="1"/>
          <p:nvPr/>
        </p:nvSpPr>
        <p:spPr>
          <a:xfrm>
            <a:off x="2391316" y="373565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5</a:t>
            </a:r>
          </a:p>
        </p:txBody>
      </p:sp>
      <p:sp>
        <p:nvSpPr>
          <p:cNvPr id="152" name="Rectangle 151">
            <a:extLst>
              <a:ext uri="{FF2B5EF4-FFF2-40B4-BE49-F238E27FC236}">
                <a16:creationId xmlns:a16="http://schemas.microsoft.com/office/drawing/2014/main" id="{1055BF6B-AD3A-161D-98F8-820E337A3AF9}"/>
              </a:ext>
            </a:extLst>
          </p:cNvPr>
          <p:cNvSpPr/>
          <p:nvPr/>
        </p:nvSpPr>
        <p:spPr>
          <a:xfrm>
            <a:off x="6766311" y="415506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E0E32656-EA18-EEBC-716D-3AB37526530D}"/>
              </a:ext>
            </a:extLst>
          </p:cNvPr>
          <p:cNvSpPr/>
          <p:nvPr/>
        </p:nvSpPr>
        <p:spPr>
          <a:xfrm>
            <a:off x="4133384" y="416745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0FB9B19-9EDF-D327-9A35-C9DFDF2BCA3E}"/>
              </a:ext>
            </a:extLst>
          </p:cNvPr>
          <p:cNvSpPr/>
          <p:nvPr/>
        </p:nvSpPr>
        <p:spPr>
          <a:xfrm>
            <a:off x="6394603" y="415506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69F9C3F-4E30-CFA1-63B9-9E80F50D8969}"/>
              </a:ext>
            </a:extLst>
          </p:cNvPr>
          <p:cNvSpPr/>
          <p:nvPr/>
        </p:nvSpPr>
        <p:spPr>
          <a:xfrm>
            <a:off x="6016700" y="415506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EB486CE-6BED-4D6F-C0F7-286F8E8636BC}"/>
              </a:ext>
            </a:extLst>
          </p:cNvPr>
          <p:cNvSpPr/>
          <p:nvPr/>
        </p:nvSpPr>
        <p:spPr>
          <a:xfrm>
            <a:off x="3767871" y="415506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59C803B-A12B-272D-4A4D-972249A0D243}"/>
              </a:ext>
            </a:extLst>
          </p:cNvPr>
          <p:cNvSpPr/>
          <p:nvPr/>
        </p:nvSpPr>
        <p:spPr>
          <a:xfrm>
            <a:off x="5632603" y="415506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CA506BA-3E65-6232-8244-F81939152194}"/>
              </a:ext>
            </a:extLst>
          </p:cNvPr>
          <p:cNvSpPr/>
          <p:nvPr/>
        </p:nvSpPr>
        <p:spPr>
          <a:xfrm>
            <a:off x="5254700" y="415506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4A94190C-E759-9599-BAAB-19642FE5C057}"/>
              </a:ext>
            </a:extLst>
          </p:cNvPr>
          <p:cNvSpPr/>
          <p:nvPr/>
        </p:nvSpPr>
        <p:spPr>
          <a:xfrm>
            <a:off x="4882993" y="415506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FC1E0C8-8E36-F3D0-F084-B2483C297D5C}"/>
              </a:ext>
            </a:extLst>
          </p:cNvPr>
          <p:cNvSpPr/>
          <p:nvPr/>
        </p:nvSpPr>
        <p:spPr>
          <a:xfrm>
            <a:off x="4511286" y="415506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DC29AFA8-F6DA-AD77-00F5-3F69F29C60F5}"/>
              </a:ext>
            </a:extLst>
          </p:cNvPr>
          <p:cNvSpPr/>
          <p:nvPr/>
        </p:nvSpPr>
        <p:spPr>
          <a:xfrm>
            <a:off x="3377579" y="4155066"/>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9486E7D6-6B50-48CC-4F78-A3ECF86A23DB}"/>
              </a:ext>
            </a:extLst>
          </p:cNvPr>
          <p:cNvSpPr txBox="1"/>
          <p:nvPr/>
        </p:nvSpPr>
        <p:spPr>
          <a:xfrm>
            <a:off x="2397510" y="4144534"/>
            <a:ext cx="872273" cy="381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6</a:t>
            </a:r>
          </a:p>
        </p:txBody>
      </p:sp>
      <p:sp>
        <p:nvSpPr>
          <p:cNvPr id="163" name="Rectangle 162">
            <a:extLst>
              <a:ext uri="{FF2B5EF4-FFF2-40B4-BE49-F238E27FC236}">
                <a16:creationId xmlns:a16="http://schemas.microsoft.com/office/drawing/2014/main" id="{C421663D-7233-D4FF-BDD2-876BA6C21568}"/>
              </a:ext>
            </a:extLst>
          </p:cNvPr>
          <p:cNvSpPr/>
          <p:nvPr/>
        </p:nvSpPr>
        <p:spPr>
          <a:xfrm>
            <a:off x="6766312" y="455155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9212648F-AD43-D809-37FC-FC0724D23CAC}"/>
              </a:ext>
            </a:extLst>
          </p:cNvPr>
          <p:cNvSpPr/>
          <p:nvPr/>
        </p:nvSpPr>
        <p:spPr>
          <a:xfrm>
            <a:off x="3377579" y="455155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774979-C82D-76D8-6220-83680971C5B0}"/>
              </a:ext>
            </a:extLst>
          </p:cNvPr>
          <p:cNvSpPr/>
          <p:nvPr/>
        </p:nvSpPr>
        <p:spPr>
          <a:xfrm>
            <a:off x="6394604" y="455155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7DA66D1-83BB-0EDE-E2A5-B59F32228AE8}"/>
              </a:ext>
            </a:extLst>
          </p:cNvPr>
          <p:cNvSpPr/>
          <p:nvPr/>
        </p:nvSpPr>
        <p:spPr>
          <a:xfrm>
            <a:off x="4876798" y="455155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5D861BD-3876-A608-C313-1B5CD30A3472}"/>
              </a:ext>
            </a:extLst>
          </p:cNvPr>
          <p:cNvSpPr/>
          <p:nvPr/>
        </p:nvSpPr>
        <p:spPr>
          <a:xfrm>
            <a:off x="3755481" y="455155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B12285E4-9F58-AEB0-2889-017379A92D00}"/>
              </a:ext>
            </a:extLst>
          </p:cNvPr>
          <p:cNvSpPr/>
          <p:nvPr/>
        </p:nvSpPr>
        <p:spPr>
          <a:xfrm>
            <a:off x="5632604" y="455155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97637290-FF0A-3DC9-4F43-97DBCC367FB1}"/>
              </a:ext>
            </a:extLst>
          </p:cNvPr>
          <p:cNvSpPr/>
          <p:nvPr/>
        </p:nvSpPr>
        <p:spPr>
          <a:xfrm>
            <a:off x="5254701" y="455155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C3C7D73-3044-9EDE-7AF0-93C76088CD54}"/>
              </a:ext>
            </a:extLst>
          </p:cNvPr>
          <p:cNvSpPr/>
          <p:nvPr/>
        </p:nvSpPr>
        <p:spPr>
          <a:xfrm>
            <a:off x="4133384" y="455155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1034B5F2-6A56-794D-61C3-E383236FD8DB}"/>
              </a:ext>
            </a:extLst>
          </p:cNvPr>
          <p:cNvSpPr/>
          <p:nvPr/>
        </p:nvSpPr>
        <p:spPr>
          <a:xfrm>
            <a:off x="6010506" y="454535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6E60CDF-5BFD-2685-5222-420C52E33AF0}"/>
              </a:ext>
            </a:extLst>
          </p:cNvPr>
          <p:cNvSpPr/>
          <p:nvPr/>
        </p:nvSpPr>
        <p:spPr>
          <a:xfrm>
            <a:off x="4505091" y="4545359"/>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61228121-5AFD-DE63-F03F-7D2EFA491910}"/>
              </a:ext>
            </a:extLst>
          </p:cNvPr>
          <p:cNvSpPr txBox="1"/>
          <p:nvPr/>
        </p:nvSpPr>
        <p:spPr>
          <a:xfrm>
            <a:off x="2385120" y="4528632"/>
            <a:ext cx="2117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7</a:t>
            </a:r>
          </a:p>
        </p:txBody>
      </p:sp>
      <p:sp>
        <p:nvSpPr>
          <p:cNvPr id="174" name="Rectangle 173">
            <a:extLst>
              <a:ext uri="{FF2B5EF4-FFF2-40B4-BE49-F238E27FC236}">
                <a16:creationId xmlns:a16="http://schemas.microsoft.com/office/drawing/2014/main" id="{60451A3E-5EFA-8BFC-2193-C833A8EC62A7}"/>
              </a:ext>
            </a:extLst>
          </p:cNvPr>
          <p:cNvSpPr/>
          <p:nvPr/>
        </p:nvSpPr>
        <p:spPr>
          <a:xfrm>
            <a:off x="5254700" y="495423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E0C2D1D6-1B81-E22B-4EA1-096880C0CDC1}"/>
              </a:ext>
            </a:extLst>
          </p:cNvPr>
          <p:cNvSpPr/>
          <p:nvPr/>
        </p:nvSpPr>
        <p:spPr>
          <a:xfrm>
            <a:off x="3383773" y="495423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BBA9C2B6-CA89-52F8-0010-C8EED2E8F6B6}"/>
              </a:ext>
            </a:extLst>
          </p:cNvPr>
          <p:cNvSpPr/>
          <p:nvPr/>
        </p:nvSpPr>
        <p:spPr>
          <a:xfrm>
            <a:off x="6388407" y="495423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F95F3D51-2482-EF8F-A174-127950161480}"/>
              </a:ext>
            </a:extLst>
          </p:cNvPr>
          <p:cNvSpPr/>
          <p:nvPr/>
        </p:nvSpPr>
        <p:spPr>
          <a:xfrm>
            <a:off x="6010504" y="495423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4BC58E0-C936-5800-28DD-6325286E6DF7}"/>
              </a:ext>
            </a:extLst>
          </p:cNvPr>
          <p:cNvSpPr/>
          <p:nvPr/>
        </p:nvSpPr>
        <p:spPr>
          <a:xfrm>
            <a:off x="3761675" y="495423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3D080CCD-4C0D-9812-7F8E-A8CF5EA5F8B5}"/>
              </a:ext>
            </a:extLst>
          </p:cNvPr>
          <p:cNvSpPr/>
          <p:nvPr/>
        </p:nvSpPr>
        <p:spPr>
          <a:xfrm>
            <a:off x="5626407" y="495423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98DF1E7-4271-5C77-4BF3-650F46DE0890}"/>
              </a:ext>
            </a:extLst>
          </p:cNvPr>
          <p:cNvSpPr/>
          <p:nvPr/>
        </p:nvSpPr>
        <p:spPr>
          <a:xfrm>
            <a:off x="4133382" y="494184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710975-514D-4D1D-E856-0E825B81868F}"/>
              </a:ext>
            </a:extLst>
          </p:cNvPr>
          <p:cNvSpPr/>
          <p:nvPr/>
        </p:nvSpPr>
        <p:spPr>
          <a:xfrm>
            <a:off x="4876797" y="495423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CD75FB01-2AE9-B8C1-7707-4618FF2D4371}"/>
              </a:ext>
            </a:extLst>
          </p:cNvPr>
          <p:cNvSpPr/>
          <p:nvPr/>
        </p:nvSpPr>
        <p:spPr>
          <a:xfrm>
            <a:off x="4505090" y="495423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6A0499E0-D5E3-C1FF-C555-C50174BA69A6}"/>
              </a:ext>
            </a:extLst>
          </p:cNvPr>
          <p:cNvSpPr/>
          <p:nvPr/>
        </p:nvSpPr>
        <p:spPr>
          <a:xfrm>
            <a:off x="6766310" y="4954237"/>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AB5B0BA2-BF83-771C-97CA-6409BB2BE12C}"/>
              </a:ext>
            </a:extLst>
          </p:cNvPr>
          <p:cNvSpPr txBox="1"/>
          <p:nvPr/>
        </p:nvSpPr>
        <p:spPr>
          <a:xfrm>
            <a:off x="2391314" y="4943704"/>
            <a:ext cx="872273" cy="381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8</a:t>
            </a:r>
          </a:p>
        </p:txBody>
      </p:sp>
      <p:sp>
        <p:nvSpPr>
          <p:cNvPr id="185" name="Rectangle 184">
            <a:extLst>
              <a:ext uri="{FF2B5EF4-FFF2-40B4-BE49-F238E27FC236}">
                <a16:creationId xmlns:a16="http://schemas.microsoft.com/office/drawing/2014/main" id="{A1009C97-9A43-8C1C-6BC5-994CFBD7325C}"/>
              </a:ext>
            </a:extLst>
          </p:cNvPr>
          <p:cNvSpPr/>
          <p:nvPr/>
        </p:nvSpPr>
        <p:spPr>
          <a:xfrm>
            <a:off x="6772507" y="533833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0B6C5294-DBBA-AA2D-597A-57793D0CA547}"/>
              </a:ext>
            </a:extLst>
          </p:cNvPr>
          <p:cNvSpPr/>
          <p:nvPr/>
        </p:nvSpPr>
        <p:spPr>
          <a:xfrm>
            <a:off x="3383774" y="533833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5826A816-021B-B57A-76CA-CFC24E54A87D}"/>
              </a:ext>
            </a:extLst>
          </p:cNvPr>
          <p:cNvSpPr/>
          <p:nvPr/>
        </p:nvSpPr>
        <p:spPr>
          <a:xfrm>
            <a:off x="6400799" y="533833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9BF4161D-A00E-6257-A65D-B4E0FB176423}"/>
              </a:ext>
            </a:extLst>
          </p:cNvPr>
          <p:cNvSpPr/>
          <p:nvPr/>
        </p:nvSpPr>
        <p:spPr>
          <a:xfrm>
            <a:off x="4882993" y="533833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ED73E49-E682-3579-D32F-01049CF0187B}"/>
              </a:ext>
            </a:extLst>
          </p:cNvPr>
          <p:cNvSpPr/>
          <p:nvPr/>
        </p:nvSpPr>
        <p:spPr>
          <a:xfrm>
            <a:off x="4505091" y="533833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7AC2467-EE51-5120-9D7A-3FFE054DB6A0}"/>
              </a:ext>
            </a:extLst>
          </p:cNvPr>
          <p:cNvSpPr/>
          <p:nvPr/>
        </p:nvSpPr>
        <p:spPr>
          <a:xfrm>
            <a:off x="5638799" y="5338334"/>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845DA98E-4721-DCA7-E833-45DE96D7BA78}"/>
              </a:ext>
            </a:extLst>
          </p:cNvPr>
          <p:cNvSpPr/>
          <p:nvPr/>
        </p:nvSpPr>
        <p:spPr>
          <a:xfrm>
            <a:off x="5260896" y="533833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02D92E0-73B8-2CFF-A222-AF9BC9F72C7B}"/>
              </a:ext>
            </a:extLst>
          </p:cNvPr>
          <p:cNvSpPr/>
          <p:nvPr/>
        </p:nvSpPr>
        <p:spPr>
          <a:xfrm>
            <a:off x="4139579" y="5338333"/>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0DEB711-B649-9BA4-0DA4-0B6F0A9953B7}"/>
              </a:ext>
            </a:extLst>
          </p:cNvPr>
          <p:cNvSpPr/>
          <p:nvPr/>
        </p:nvSpPr>
        <p:spPr>
          <a:xfrm>
            <a:off x="6016701" y="5332138"/>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8B793067-506C-2905-A1AB-4FA9CB6286A6}"/>
              </a:ext>
            </a:extLst>
          </p:cNvPr>
          <p:cNvSpPr/>
          <p:nvPr/>
        </p:nvSpPr>
        <p:spPr>
          <a:xfrm>
            <a:off x="3761677" y="5338334"/>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349B0082-7D58-B7E5-BA23-27E2290102E2}"/>
              </a:ext>
            </a:extLst>
          </p:cNvPr>
          <p:cNvSpPr txBox="1"/>
          <p:nvPr/>
        </p:nvSpPr>
        <p:spPr>
          <a:xfrm>
            <a:off x="2391315" y="5321607"/>
            <a:ext cx="971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9</a:t>
            </a:r>
          </a:p>
        </p:txBody>
      </p:sp>
      <p:sp>
        <p:nvSpPr>
          <p:cNvPr id="196" name="Rectangle 195">
            <a:extLst>
              <a:ext uri="{FF2B5EF4-FFF2-40B4-BE49-F238E27FC236}">
                <a16:creationId xmlns:a16="http://schemas.microsoft.com/office/drawing/2014/main" id="{363A22E3-0AFD-3B00-C9BB-A8E5D18E0474}"/>
              </a:ext>
            </a:extLst>
          </p:cNvPr>
          <p:cNvSpPr/>
          <p:nvPr/>
        </p:nvSpPr>
        <p:spPr>
          <a:xfrm>
            <a:off x="5260895" y="574101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3453CE2F-FEAA-0586-45AE-162E92D31322}"/>
              </a:ext>
            </a:extLst>
          </p:cNvPr>
          <p:cNvSpPr/>
          <p:nvPr/>
        </p:nvSpPr>
        <p:spPr>
          <a:xfrm>
            <a:off x="3389968" y="574101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D5FD2C6E-F560-845B-D3D6-5DB3625C237D}"/>
              </a:ext>
            </a:extLst>
          </p:cNvPr>
          <p:cNvSpPr/>
          <p:nvPr/>
        </p:nvSpPr>
        <p:spPr>
          <a:xfrm>
            <a:off x="6778700" y="572862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FEE867B-823B-6474-CD55-62D012B306E8}"/>
              </a:ext>
            </a:extLst>
          </p:cNvPr>
          <p:cNvSpPr/>
          <p:nvPr/>
        </p:nvSpPr>
        <p:spPr>
          <a:xfrm>
            <a:off x="6016699" y="574101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EC47C15-EDE9-2C4A-F97D-DEE50AD301FE}"/>
              </a:ext>
            </a:extLst>
          </p:cNvPr>
          <p:cNvSpPr/>
          <p:nvPr/>
        </p:nvSpPr>
        <p:spPr>
          <a:xfrm>
            <a:off x="3767870" y="574101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5950C742-4A51-520A-8E20-5A9CB1D4765F}"/>
              </a:ext>
            </a:extLst>
          </p:cNvPr>
          <p:cNvSpPr/>
          <p:nvPr/>
        </p:nvSpPr>
        <p:spPr>
          <a:xfrm>
            <a:off x="5632602" y="5741016"/>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18C079E-0794-8F33-D6C1-996241108220}"/>
              </a:ext>
            </a:extLst>
          </p:cNvPr>
          <p:cNvSpPr/>
          <p:nvPr/>
        </p:nvSpPr>
        <p:spPr>
          <a:xfrm>
            <a:off x="4139577" y="572862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CC91DF7-AF66-6D50-3564-C3DFE27EA358}"/>
              </a:ext>
            </a:extLst>
          </p:cNvPr>
          <p:cNvSpPr/>
          <p:nvPr/>
        </p:nvSpPr>
        <p:spPr>
          <a:xfrm>
            <a:off x="4882992" y="574101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9D94E831-828D-8919-96B9-92D9B0615325}"/>
              </a:ext>
            </a:extLst>
          </p:cNvPr>
          <p:cNvSpPr/>
          <p:nvPr/>
        </p:nvSpPr>
        <p:spPr>
          <a:xfrm>
            <a:off x="4511285" y="5741015"/>
            <a:ext cx="332058" cy="344448"/>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B105C785-A0E3-FAF5-D72E-5C9E8F959242}"/>
              </a:ext>
            </a:extLst>
          </p:cNvPr>
          <p:cNvSpPr/>
          <p:nvPr/>
        </p:nvSpPr>
        <p:spPr>
          <a:xfrm>
            <a:off x="6400798" y="5728626"/>
            <a:ext cx="332058" cy="344448"/>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8F4F3A23-8B65-053E-597D-5CA5D6099131}"/>
              </a:ext>
            </a:extLst>
          </p:cNvPr>
          <p:cNvSpPr txBox="1"/>
          <p:nvPr/>
        </p:nvSpPr>
        <p:spPr>
          <a:xfrm>
            <a:off x="2224046" y="5736679"/>
            <a:ext cx="10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W Cen MT"/>
              </a:rPr>
              <a:t>Fold 10</a:t>
            </a:r>
          </a:p>
        </p:txBody>
      </p:sp>
    </p:spTree>
    <p:extLst>
      <p:ext uri="{BB962C8B-B14F-4D97-AF65-F5344CB8AC3E}">
        <p14:creationId xmlns:p14="http://schemas.microsoft.com/office/powerpoint/2010/main" val="2191045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2062469" y="74108"/>
            <a:ext cx="11235267" cy="647183"/>
          </a:xfrm>
        </p:spPr>
        <p:txBody>
          <a:bodyPr/>
          <a:lstStyle/>
          <a:p>
            <a:r>
              <a:rPr lang="en-US" b="0" err="1">
                <a:latin typeface="Courier New"/>
                <a:ea typeface="ＭＳ Ｐゴシック"/>
                <a:cs typeface="Courier New"/>
              </a:rPr>
              <a:t>vfold_cv</a:t>
            </a:r>
            <a:r>
              <a:rPr lang="en-US" b="0">
                <a:latin typeface="Courier New"/>
                <a:ea typeface="ＭＳ Ｐゴシック"/>
                <a:cs typeface="Courier New"/>
              </a:rPr>
              <a:t>() </a:t>
            </a:r>
            <a:endParaRPr lang="en-US">
              <a:latin typeface="Courier New"/>
              <a:ea typeface="ＭＳ Ｐゴシック"/>
              <a:cs typeface="Courier New"/>
            </a:endParaRPr>
          </a:p>
        </p:txBody>
      </p:sp>
      <p:sp>
        <p:nvSpPr>
          <p:cNvPr id="5" name="Rectangle 4">
            <a:extLst>
              <a:ext uri="{FF2B5EF4-FFF2-40B4-BE49-F238E27FC236}">
                <a16:creationId xmlns:a16="http://schemas.microsoft.com/office/drawing/2014/main" id="{CB4B1129-DB0F-B373-C568-169CF62E479B}"/>
              </a:ext>
            </a:extLst>
          </p:cNvPr>
          <p:cNvSpPr/>
          <p:nvPr/>
        </p:nvSpPr>
        <p:spPr>
          <a:xfrm>
            <a:off x="420288" y="1548845"/>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err="1">
                <a:solidFill>
                  <a:schemeClr val="tx1"/>
                </a:solidFill>
                <a:latin typeface="Courier New" panose="02070309020205020404" pitchFamily="49" charset="0"/>
                <a:cs typeface="Courier New" panose="02070309020205020404" pitchFamily="49" charset="0"/>
              </a:rPr>
              <a:t>set.seed</a:t>
            </a:r>
            <a:r>
              <a:rPr lang="en-AU" sz="2000">
                <a:solidFill>
                  <a:schemeClr val="tx1"/>
                </a:solidFill>
                <a:latin typeface="Courier New" panose="02070309020205020404" pitchFamily="49" charset="0"/>
                <a:cs typeface="Courier New" panose="02070309020205020404" pitchFamily="49" charset="0"/>
              </a:rPr>
              <a:t>(9) </a:t>
            </a:r>
          </a:p>
          <a:p>
            <a:endParaRPr lang="en-AU" sz="2000">
              <a:solidFill>
                <a:schemeClr val="tx1"/>
              </a:solidFill>
              <a:latin typeface="Courier New" panose="02070309020205020404" pitchFamily="49" charset="0"/>
              <a:cs typeface="Courier New" panose="02070309020205020404" pitchFamily="49" charset="0"/>
            </a:endParaRPr>
          </a:p>
          <a:p>
            <a:r>
              <a:rPr lang="en-AU" sz="2000" i="1">
                <a:solidFill>
                  <a:schemeClr val="accent4">
                    <a:lumMod val="75000"/>
                  </a:schemeClr>
                </a:solidFill>
                <a:latin typeface="Courier New" panose="02070309020205020404" pitchFamily="49" charset="0"/>
                <a:cs typeface="Courier New" panose="02070309020205020404" pitchFamily="49" charset="0"/>
              </a:rPr>
              <a:t>#10-fold cross-validation repeated 5 times</a:t>
            </a:r>
          </a:p>
          <a:p>
            <a:r>
              <a:rPr lang="en-AU" sz="2000" err="1">
                <a:solidFill>
                  <a:schemeClr val="tx1"/>
                </a:solidFill>
                <a:latin typeface="Courier New" panose="02070309020205020404" pitchFamily="49" charset="0"/>
                <a:cs typeface="Courier New" panose="02070309020205020404" pitchFamily="49" charset="0"/>
              </a:rPr>
              <a:t>ames_folds</a:t>
            </a:r>
            <a:r>
              <a:rPr lang="en-AU" sz="2000">
                <a:solidFill>
                  <a:schemeClr val="tx1"/>
                </a:solidFill>
                <a:latin typeface="Courier New" panose="02070309020205020404" pitchFamily="49" charset="0"/>
                <a:cs typeface="Courier New" panose="02070309020205020404" pitchFamily="49" charset="0"/>
              </a:rPr>
              <a:t> &lt;- </a:t>
            </a:r>
            <a:r>
              <a:rPr lang="en-AU" sz="2000" err="1">
                <a:solidFill>
                  <a:schemeClr val="tx1"/>
                </a:solidFill>
                <a:latin typeface="Courier New" panose="02070309020205020404" pitchFamily="49" charset="0"/>
                <a:cs typeface="Courier New" panose="02070309020205020404" pitchFamily="49" charset="0"/>
              </a:rPr>
              <a:t>vfold_cv</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ames_train</a:t>
            </a:r>
            <a:r>
              <a:rPr lang="en-AU" sz="2000">
                <a:solidFill>
                  <a:schemeClr val="tx1"/>
                </a:solidFill>
                <a:latin typeface="Courier New" panose="02070309020205020404" pitchFamily="49" charset="0"/>
                <a:cs typeface="Courier New" panose="02070309020205020404" pitchFamily="49" charset="0"/>
              </a:rPr>
              <a:t>, </a:t>
            </a:r>
          </a:p>
          <a:p>
            <a:r>
              <a:rPr lang="en-AU" sz="2000">
                <a:solidFill>
                  <a:schemeClr val="tx1"/>
                </a:solidFill>
                <a:latin typeface="Courier New" panose="02070309020205020404" pitchFamily="49" charset="0"/>
                <a:cs typeface="Courier New" panose="02070309020205020404" pitchFamily="49" charset="0"/>
              </a:rPr>
              <a:t>			     v=10, </a:t>
            </a:r>
          </a:p>
          <a:p>
            <a:r>
              <a:rPr lang="en-AU" sz="2000">
                <a:solidFill>
                  <a:schemeClr val="tx1"/>
                </a:solidFill>
                <a:latin typeface="Courier New" panose="02070309020205020404" pitchFamily="49" charset="0"/>
                <a:cs typeface="Courier New" panose="02070309020205020404" pitchFamily="49" charset="0"/>
              </a:rPr>
              <a:t>                       repeats = 5, </a:t>
            </a:r>
          </a:p>
          <a:p>
            <a:r>
              <a:rPr lang="en-AU" sz="2000">
                <a:solidFill>
                  <a:schemeClr val="tx1"/>
                </a:solidFill>
                <a:latin typeface="Courier New" panose="02070309020205020404" pitchFamily="49" charset="0"/>
                <a:cs typeface="Courier New" panose="02070309020205020404" pitchFamily="49" charset="0"/>
              </a:rPr>
              <a:t>			     strata = </a:t>
            </a:r>
            <a:r>
              <a:rPr lang="en-AU" sz="2000" err="1">
                <a:solidFill>
                  <a:schemeClr val="tx1"/>
                </a:solidFill>
                <a:latin typeface="Courier New" panose="02070309020205020404" pitchFamily="49" charset="0"/>
                <a:cs typeface="Courier New" panose="02070309020205020404" pitchFamily="49" charset="0"/>
              </a:rPr>
              <a:t>Sale_Price</a:t>
            </a:r>
            <a:r>
              <a:rPr lang="en-AU" sz="2000">
                <a:solidFill>
                  <a:schemeClr val="tx1"/>
                </a:solidFill>
                <a:latin typeface="Courier New" panose="02070309020205020404" pitchFamily="49" charset="0"/>
                <a:cs typeface="Courier New" panose="02070309020205020404" pitchFamily="49" charset="0"/>
              </a:rPr>
              <a:t>)</a:t>
            </a:r>
            <a:endParaRPr lang="en-US" sz="200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68781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1184215"/>
            <a:ext cx="11846714" cy="3091572"/>
          </a:xfrm>
        </p:spPr>
        <p:txBody>
          <a:bodyPr/>
          <a:lstStyle/>
          <a:p>
            <a:pPr marL="0" indent="0" algn="l">
              <a:buNone/>
            </a:pPr>
            <a:r>
              <a:rPr lang="en-AU" sz="2800" b="0" i="0" u="none" strike="noStrike" dirty="0">
                <a:solidFill>
                  <a:srgbClr val="212529"/>
                </a:solidFill>
                <a:effectLst/>
                <a:latin typeface="+mn-lt"/>
              </a:rPr>
              <a:t>When you implement 10-fold cross-validation repeated 5 times, you:</a:t>
            </a:r>
            <a:endParaRPr lang="en-US" dirty="0"/>
          </a:p>
          <a:p>
            <a:pPr marL="514350" indent="-514350" algn="l">
              <a:buAutoNum type="alphaUcPeriod"/>
            </a:pPr>
            <a:endParaRPr lang="en-AU" sz="2800" b="0" i="0" u="none" strike="noStrike">
              <a:solidFill>
                <a:srgbClr val="212529"/>
              </a:solidFill>
              <a:effectLst/>
              <a:latin typeface="+mn-lt"/>
            </a:endParaRPr>
          </a:p>
          <a:p>
            <a:pPr marL="514350" indent="-514350" algn="l">
              <a:buAutoNum type="alphaUcPeriod"/>
            </a:pPr>
            <a:r>
              <a:rPr lang="en-AU" sz="2800" b="0" i="0" u="none" strike="noStrike" dirty="0">
                <a:solidFill>
                  <a:srgbClr val="212529"/>
                </a:solidFill>
                <a:effectLst/>
                <a:latin typeface="+mn-lt"/>
                <a:ea typeface="ＭＳ Ｐゴシック"/>
              </a:rPr>
              <a:t>randomly divide your training data into 50 subsets and train on 49 at a time (assessing on the other subset), iterating through all 50 subsets for assessment;</a:t>
            </a:r>
          </a:p>
          <a:p>
            <a:pPr marL="514350" indent="-514350" algn="l">
              <a:buAutoNum type="alphaUcPeriod"/>
            </a:pPr>
            <a:endParaRPr lang="en-AU" sz="2800" b="0" i="0" u="none" strike="noStrike">
              <a:solidFill>
                <a:srgbClr val="212529"/>
              </a:solidFill>
              <a:effectLst/>
              <a:latin typeface="+mn-lt"/>
            </a:endParaRPr>
          </a:p>
          <a:p>
            <a:pPr marL="514350" indent="-514350" algn="l">
              <a:buAutoNum type="alphaUcPeriod"/>
            </a:pPr>
            <a:r>
              <a:rPr lang="en-AU" sz="2800" b="0" i="0" u="none" strike="noStrike" dirty="0">
                <a:solidFill>
                  <a:srgbClr val="212529"/>
                </a:solidFill>
                <a:effectLst/>
                <a:latin typeface="+mn-lt"/>
                <a:ea typeface="ＭＳ Ｐゴシック"/>
              </a:rPr>
              <a:t>randomly divide your training data into 10 subsets and train on 9 at a time (assessing on the other subset), iterating through all 10 subsets for assessment. Then you repeat that process 5 times;</a:t>
            </a:r>
          </a:p>
          <a:p>
            <a:pPr marL="514350" indent="-514350" algn="l">
              <a:buAutoNum type="alphaUcPeriod"/>
            </a:pPr>
            <a:endParaRPr lang="en-AU" sz="2800" b="0" i="0" u="none" strike="noStrike">
              <a:solidFill>
                <a:srgbClr val="212529"/>
              </a:solidFill>
              <a:effectLst/>
              <a:latin typeface="+mn-lt"/>
            </a:endParaRPr>
          </a:p>
          <a:p>
            <a:pPr marL="514350" indent="-514350" algn="l">
              <a:buAutoNum type="alphaUcPeriod"/>
            </a:pPr>
            <a:r>
              <a:rPr lang="en-AU" sz="2800" b="0" i="0" u="none" strike="noStrike" dirty="0">
                <a:solidFill>
                  <a:srgbClr val="212529"/>
                </a:solidFill>
                <a:effectLst/>
                <a:latin typeface="+mn-lt"/>
                <a:ea typeface="ＭＳ Ｐゴシック"/>
              </a:rPr>
              <a:t>randomly divide your training data into 5 subsets and train on 4 at a time (assessing on the other subset), iterating through all 5 subsets. Then you repeat that process 10 times.</a:t>
            </a:r>
          </a:p>
          <a:p>
            <a:pPr marL="742950" indent="-742950">
              <a:buAutoNum type="alphaUcPeriod"/>
            </a:pPr>
            <a:endParaRPr lang="en-AU" sz="4400" b="0" i="0" u="none" strike="noStrike">
              <a:solidFill>
                <a:srgbClr val="212529"/>
              </a:solidFill>
              <a:effectLst/>
              <a:latin typeface="+mn-lt"/>
            </a:endParaRPr>
          </a:p>
          <a:p>
            <a:pPr marL="742950" indent="-742950">
              <a:buAutoNum type="alphaUcPeriod"/>
            </a:pPr>
            <a:endParaRPr lang="en-AU" sz="4400" b="0">
              <a:solidFill>
                <a:srgbClr val="212529"/>
              </a:solidFill>
              <a:latin typeface="+mn-lt"/>
            </a:endParaRPr>
          </a:p>
          <a:p>
            <a:pPr marL="742950" indent="-742950">
              <a:buAutoNum type="alphaUcPeriod"/>
            </a:pPr>
            <a:endParaRPr lang="en-US" sz="4400">
              <a:latin typeface="+mn-lt"/>
            </a:endParaRPr>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349579" y="151381"/>
            <a:ext cx="11235267" cy="647183"/>
          </a:xfrm>
        </p:spPr>
        <p:txBody>
          <a:bodyPr/>
          <a:lstStyle/>
          <a:p>
            <a:r>
              <a:rPr lang="en-US" dirty="0">
                <a:solidFill>
                  <a:srgbClr val="002060"/>
                </a:solidFill>
                <a:ea typeface="ＭＳ Ｐゴシック"/>
              </a:rPr>
              <a:t>Your turn!</a:t>
            </a:r>
          </a:p>
        </p:txBody>
      </p:sp>
    </p:spTree>
    <p:extLst>
      <p:ext uri="{BB962C8B-B14F-4D97-AF65-F5344CB8AC3E}">
        <p14:creationId xmlns:p14="http://schemas.microsoft.com/office/powerpoint/2010/main" val="4092833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908532" y="2353993"/>
            <a:ext cx="7133716" cy="899452"/>
          </a:xfrm>
        </p:spPr>
        <p:txBody>
          <a:bodyPr/>
          <a:lstStyle/>
          <a:p>
            <a:r>
              <a:rPr lang="en-US" sz="4400">
                <a:solidFill>
                  <a:srgbClr val="002060"/>
                </a:solidFill>
              </a:rPr>
              <a:t>Let’s make our life easier!</a:t>
            </a:r>
          </a:p>
        </p:txBody>
      </p:sp>
    </p:spTree>
    <p:extLst>
      <p:ext uri="{BB962C8B-B14F-4D97-AF65-F5344CB8AC3E}">
        <p14:creationId xmlns:p14="http://schemas.microsoft.com/office/powerpoint/2010/main" val="1255342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4082603"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a:latin typeface="Courier New" panose="02070309020205020404" pitchFamily="49" charset="0"/>
                <a:cs typeface="Courier New" panose="02070309020205020404" pitchFamily="49" charset="0"/>
              </a:rPr>
              <a:t>workflow()</a:t>
            </a:r>
            <a:br>
              <a:rPr kumimoji="0" lang="en-US" sz="1800" b="0" i="0" u="none" strike="noStrike" kern="1200" cap="none" spc="0" normalizeH="0" baseline="0" noProof="0">
                <a:ln>
                  <a:noFill/>
                </a:ln>
                <a:solidFill>
                  <a:prstClr val="black"/>
                </a:solidFill>
                <a:effectLst/>
                <a:uLnTx/>
                <a:uFillTx/>
                <a:latin typeface="Tw Cen MT"/>
                <a:ea typeface="+mn-ea"/>
                <a:cs typeface="+mn-cs"/>
              </a:rPr>
            </a:br>
            <a:endParaRPr lang="en-US" sz="4400" b="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42010"/>
            <a:ext cx="11593645" cy="1199319"/>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err="1">
                <a:solidFill>
                  <a:schemeClr val="tx1"/>
                </a:solidFill>
                <a:effectLst/>
                <a:latin typeface="Courier New" panose="02070309020205020404" pitchFamily="49" charset="0"/>
                <a:cs typeface="Courier New" panose="02070309020205020404" pitchFamily="49" charset="0"/>
              </a:rPr>
              <a:t>ames_wf</a:t>
            </a:r>
            <a:r>
              <a:rPr lang="en-AU" sz="2000" i="0" u="none" strike="noStrike">
                <a:solidFill>
                  <a:schemeClr val="tx1"/>
                </a:solidFill>
                <a:effectLst/>
                <a:latin typeface="Courier New" panose="02070309020205020404" pitchFamily="49" charset="0"/>
                <a:cs typeface="Courier New" panose="02070309020205020404" pitchFamily="49" charset="0"/>
              </a:rPr>
              <a:t> &lt;- workflow() %&gt;%</a:t>
            </a:r>
          </a:p>
          <a:p>
            <a:r>
              <a:rPr lang="en-AU" sz="2000">
                <a:solidFill>
                  <a:schemeClr val="tx1"/>
                </a:solidFill>
                <a:latin typeface="Courier New" panose="02070309020205020404" pitchFamily="49" charset="0"/>
                <a:cs typeface="Courier New" panose="02070309020205020404" pitchFamily="49" charset="0"/>
              </a:rPr>
              <a:t>      </a:t>
            </a:r>
            <a:r>
              <a:rPr lang="en-AU" sz="2000" i="0" u="none" strike="noStrike">
                <a:solidFill>
                  <a:schemeClr val="tx1"/>
                </a:solidFill>
                <a:effectLst/>
                <a:latin typeface="Courier New" panose="02070309020205020404" pitchFamily="49" charset="0"/>
                <a:cs typeface="Courier New" panose="02070309020205020404" pitchFamily="49" charset="0"/>
              </a:rPr>
              <a:t>     </a:t>
            </a:r>
            <a:r>
              <a:rPr lang="en-AU" sz="2000" i="0" u="none" strike="noStrike" err="1">
                <a:solidFill>
                  <a:schemeClr val="tx1"/>
                </a:solidFill>
                <a:effectLst/>
                <a:latin typeface="Courier New" panose="02070309020205020404" pitchFamily="49" charset="0"/>
                <a:cs typeface="Courier New" panose="02070309020205020404" pitchFamily="49" charset="0"/>
              </a:rPr>
              <a:t>add_model</a:t>
            </a:r>
            <a:r>
              <a:rPr lang="en-AU" sz="2000" i="0" u="none" strike="noStrike">
                <a:solidFill>
                  <a:schemeClr val="tx1"/>
                </a:solidFill>
                <a:effectLst/>
                <a:latin typeface="Courier New" panose="02070309020205020404" pitchFamily="49" charset="0"/>
                <a:cs typeface="Courier New" panose="02070309020205020404" pitchFamily="49" charset="0"/>
              </a:rPr>
              <a:t>(</a:t>
            </a:r>
            <a:r>
              <a:rPr lang="en-AU" sz="2000" i="0" u="none" strike="noStrike" err="1">
                <a:solidFill>
                  <a:schemeClr val="tx1"/>
                </a:solidFill>
                <a:effectLst/>
                <a:latin typeface="Courier New" panose="02070309020205020404" pitchFamily="49" charset="0"/>
                <a:cs typeface="Courier New" panose="02070309020205020404" pitchFamily="49" charset="0"/>
              </a:rPr>
              <a:t>ames_model</a:t>
            </a:r>
            <a:r>
              <a:rPr lang="en-AU" sz="2000" i="0" u="none" strike="noStrike">
                <a:solidFill>
                  <a:schemeClr val="tx1"/>
                </a:solidFill>
                <a:effectLst/>
                <a:latin typeface="Courier New" panose="02070309020205020404" pitchFamily="49" charset="0"/>
                <a:cs typeface="Courier New" panose="02070309020205020404" pitchFamily="49" charset="0"/>
              </a:rPr>
              <a:t>) %&gt;% 	    </a:t>
            </a:r>
          </a:p>
          <a:p>
            <a:r>
              <a:rPr lang="en-AU" sz="2000">
                <a:solidFill>
                  <a:schemeClr val="tx1"/>
                </a:solidFill>
                <a:latin typeface="Courier New" panose="02070309020205020404" pitchFamily="49" charset="0"/>
                <a:cs typeface="Courier New" panose="02070309020205020404" pitchFamily="49" charset="0"/>
              </a:rPr>
              <a:t>          </a:t>
            </a:r>
            <a:r>
              <a:rPr lang="en-AU" sz="2000" i="0" u="none" strike="noStrike">
                <a:solidFill>
                  <a:schemeClr val="tx1"/>
                </a:solidFill>
                <a:effectLst/>
                <a:latin typeface="Courier New" panose="02070309020205020404" pitchFamily="49" charset="0"/>
                <a:cs typeface="Courier New" panose="02070309020205020404" pitchFamily="49" charset="0"/>
              </a:rPr>
              <a:t> </a:t>
            </a:r>
            <a:r>
              <a:rPr lang="en-AU" sz="2000" i="0" u="none" strike="noStrike" err="1">
                <a:solidFill>
                  <a:schemeClr val="tx1"/>
                </a:solidFill>
                <a:effectLst/>
                <a:latin typeface="Courier New" panose="02070309020205020404" pitchFamily="49" charset="0"/>
                <a:cs typeface="Courier New" panose="02070309020205020404" pitchFamily="49" charset="0"/>
              </a:rPr>
              <a:t>add_recipe</a:t>
            </a:r>
            <a:r>
              <a:rPr lang="en-AU" sz="2000" i="0" u="none" strike="noStrike">
                <a:solidFill>
                  <a:schemeClr val="tx1"/>
                </a:solidFill>
                <a:effectLst/>
                <a:latin typeface="Courier New" panose="02070309020205020404" pitchFamily="49" charset="0"/>
                <a:cs typeface="Courier New" panose="02070309020205020404" pitchFamily="49" charset="0"/>
              </a:rPr>
              <a:t>(</a:t>
            </a:r>
            <a:r>
              <a:rPr lang="en-AU" sz="2000" i="0" u="none" strike="noStrike" err="1">
                <a:solidFill>
                  <a:schemeClr val="tx1"/>
                </a:solidFill>
                <a:effectLst/>
                <a:latin typeface="Courier New" panose="02070309020205020404" pitchFamily="49" charset="0"/>
                <a:cs typeface="Courier New" panose="02070309020205020404" pitchFamily="49" charset="0"/>
              </a:rPr>
              <a:t>ames_rec</a:t>
            </a:r>
            <a:r>
              <a:rPr lang="en-AU" sz="2000" i="0" u="none" strike="noStrike">
                <a:solidFill>
                  <a:schemeClr val="tx1"/>
                </a:solidFill>
                <a:effectLst/>
                <a:latin typeface="Courier New" panose="02070309020205020404" pitchFamily="49" charset="0"/>
                <a:cs typeface="Courier New" panose="02070309020205020404" pitchFamily="49" charset="0"/>
              </a:rPr>
              <a:t>)</a:t>
            </a:r>
            <a:endParaRPr lang="en-AU" sz="2000" i="1">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469191" cy="954107"/>
          </a:xfrm>
          <a:prstGeom prst="rect">
            <a:avLst/>
          </a:prstGeom>
          <a:noFill/>
        </p:spPr>
        <p:txBody>
          <a:bodyPr wrap="square">
            <a:spAutoFit/>
          </a:bodyPr>
          <a:lstStyle/>
          <a:p>
            <a:r>
              <a:rPr lang="en-AU" sz="2800" b="0" i="0" u="none" strike="noStrike">
                <a:solidFill>
                  <a:srgbClr val="2E3A45"/>
                </a:solidFill>
                <a:effectLst/>
              </a:rPr>
              <a:t>If you have a </a:t>
            </a:r>
            <a:r>
              <a:rPr lang="en-AU" sz="2800" b="1"/>
              <a:t>recipe</a:t>
            </a:r>
            <a:r>
              <a:rPr lang="en-AU" sz="2800" b="0" i="0" u="none" strike="noStrike">
                <a:solidFill>
                  <a:srgbClr val="2E3A45"/>
                </a:solidFill>
                <a:effectLst/>
              </a:rPr>
              <a:t> and </a:t>
            </a:r>
            <a:r>
              <a:rPr lang="en-AU" sz="2800" b="1"/>
              <a:t>parsnip</a:t>
            </a:r>
            <a:r>
              <a:rPr lang="en-AU" sz="2800" b="0" i="0" u="none" strike="noStrike">
                <a:solidFill>
                  <a:srgbClr val="2E3A45"/>
                </a:solidFill>
                <a:effectLst/>
              </a:rPr>
              <a:t> model, these can be combined into a workflow</a:t>
            </a:r>
            <a:r>
              <a:rPr lang="en-AU" sz="2800">
                <a:solidFill>
                  <a:srgbClr val="2E3A45"/>
                </a:solidFill>
              </a:rPr>
              <a:t>;</a:t>
            </a:r>
            <a:endParaRPr lang="en-US" sz="2800"/>
          </a:p>
        </p:txBody>
      </p:sp>
    </p:spTree>
    <p:extLst>
      <p:ext uri="{BB962C8B-B14F-4D97-AF65-F5344CB8AC3E}">
        <p14:creationId xmlns:p14="http://schemas.microsoft.com/office/powerpoint/2010/main" val="944079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3228304"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err="1">
                <a:latin typeface="Courier New" panose="02070309020205020404" pitchFamily="49" charset="0"/>
                <a:cs typeface="Courier New" panose="02070309020205020404" pitchFamily="49" charset="0"/>
              </a:rPr>
              <a:t>fit_resample</a:t>
            </a:r>
            <a:r>
              <a:rPr lang="en-US" sz="4400" b="0">
                <a:latin typeface="Courier New" panose="02070309020205020404" pitchFamily="49" charset="0"/>
                <a:cs typeface="Courier New" panose="02070309020205020404" pitchFamily="49" charset="0"/>
              </a:rPr>
              <a:t>()</a:t>
            </a:r>
            <a:br>
              <a:rPr kumimoji="0" lang="en-US" sz="1800" b="0" i="0" u="none" strike="noStrike" kern="1200" cap="none" spc="0" normalizeH="0" baseline="0" noProof="0">
                <a:ln>
                  <a:noFill/>
                </a:ln>
                <a:solidFill>
                  <a:prstClr val="black"/>
                </a:solidFill>
                <a:effectLst/>
                <a:uLnTx/>
                <a:uFillTx/>
                <a:latin typeface="Tw Cen MT"/>
                <a:ea typeface="+mn-ea"/>
                <a:cs typeface="+mn-cs"/>
              </a:rPr>
            </a:br>
            <a:endParaRPr lang="en-US" sz="4400" b="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85236"/>
            <a:ext cx="11593645" cy="224661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err="1">
                <a:solidFill>
                  <a:schemeClr val="tx1"/>
                </a:solidFill>
                <a:effectLst/>
                <a:latin typeface="Courier New" panose="02070309020205020404" pitchFamily="49" charset="0"/>
                <a:cs typeface="Courier New" panose="02070309020205020404" pitchFamily="49" charset="0"/>
              </a:rPr>
              <a:t>ames_res</a:t>
            </a:r>
            <a:r>
              <a:rPr lang="en-AU" sz="2000" i="0" u="none" strike="noStrike">
                <a:solidFill>
                  <a:schemeClr val="tx1"/>
                </a:solidFill>
                <a:effectLst/>
                <a:latin typeface="Courier New" panose="02070309020205020404" pitchFamily="49" charset="0"/>
                <a:cs typeface="Courier New" panose="02070309020205020404" pitchFamily="49" charset="0"/>
              </a:rPr>
              <a:t> &lt;- </a:t>
            </a:r>
            <a:r>
              <a:rPr lang="en-AU" sz="2000" i="0" u="none" strike="noStrike" err="1">
                <a:solidFill>
                  <a:schemeClr val="tx1"/>
                </a:solidFill>
                <a:effectLst/>
                <a:latin typeface="Courier New" panose="02070309020205020404" pitchFamily="49" charset="0"/>
                <a:cs typeface="Courier New" panose="02070309020205020404" pitchFamily="49" charset="0"/>
              </a:rPr>
              <a:t>ames_wf</a:t>
            </a:r>
            <a:r>
              <a:rPr lang="en-AU" sz="2000" i="0" u="none" strike="noStrike">
                <a:solidFill>
                  <a:schemeClr val="tx1"/>
                </a:solidFill>
                <a:effectLst/>
                <a:latin typeface="Courier New" panose="02070309020205020404" pitchFamily="49" charset="0"/>
                <a:cs typeface="Courier New" panose="02070309020205020404" pitchFamily="49" charset="0"/>
              </a:rPr>
              <a:t>() %&gt;%</a:t>
            </a:r>
          </a:p>
          <a:p>
            <a:r>
              <a:rPr lang="en-AU" sz="2000" i="1">
                <a:solidFill>
                  <a:schemeClr val="tx1"/>
                </a:solidFill>
                <a:latin typeface="Courier New" panose="02070309020205020404" pitchFamily="49" charset="0"/>
                <a:cs typeface="Courier New" panose="02070309020205020404" pitchFamily="49" charset="0"/>
              </a:rPr>
              <a:t>	      </a:t>
            </a:r>
            <a:r>
              <a:rPr lang="en-AU" sz="2000" err="1">
                <a:solidFill>
                  <a:schemeClr val="tx1"/>
                </a:solidFill>
                <a:latin typeface="Courier New" panose="02070309020205020404" pitchFamily="49" charset="0"/>
                <a:cs typeface="Courier New" panose="02070309020205020404" pitchFamily="49" charset="0"/>
              </a:rPr>
              <a:t>fit_resamples</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ames_folds</a:t>
            </a:r>
            <a:r>
              <a:rPr lang="en-AU" sz="2000">
                <a:solidFill>
                  <a:schemeClr val="tx1"/>
                </a:solidFill>
                <a:latin typeface="Courier New" panose="02070309020205020404" pitchFamily="49" charset="0"/>
                <a:cs typeface="Courier New" panose="02070309020205020404" pitchFamily="49" charset="0"/>
              </a:rPr>
              <a:t>,</a:t>
            </a:r>
          </a:p>
          <a:p>
            <a:r>
              <a:rPr lang="en-AU" sz="2000">
                <a:solidFill>
                  <a:schemeClr val="tx1"/>
                </a:solidFill>
                <a:latin typeface="Courier New" panose="02070309020205020404" pitchFamily="49" charset="0"/>
                <a:cs typeface="Courier New" panose="02070309020205020404" pitchFamily="49" charset="0"/>
              </a:rPr>
              <a:t>	      		  control = </a:t>
            </a:r>
            <a:r>
              <a:rPr lang="en-AU" sz="2000" err="1">
                <a:solidFill>
                  <a:schemeClr val="tx1"/>
                </a:solidFill>
                <a:latin typeface="Courier New" panose="02070309020205020404" pitchFamily="49" charset="0"/>
                <a:cs typeface="Courier New" panose="02070309020205020404" pitchFamily="49" charset="0"/>
              </a:rPr>
              <a:t>control_resamples</a:t>
            </a:r>
            <a:r>
              <a:rPr lang="en-AU" sz="2000">
                <a:solidFill>
                  <a:schemeClr val="tx1"/>
                </a:solidFill>
                <a:latin typeface="Courier New" panose="02070309020205020404" pitchFamily="49" charset="0"/>
                <a:cs typeface="Courier New" panose="02070309020205020404" pitchFamily="49" charset="0"/>
              </a:rPr>
              <a:t>(</a:t>
            </a:r>
            <a:r>
              <a:rPr lang="en-AU" sz="2000" err="1">
                <a:solidFill>
                  <a:schemeClr val="tx1"/>
                </a:solidFill>
                <a:latin typeface="Courier New" panose="02070309020205020404" pitchFamily="49" charset="0"/>
                <a:cs typeface="Courier New" panose="02070309020205020404" pitchFamily="49" charset="0"/>
              </a:rPr>
              <a:t>save_pred</a:t>
            </a:r>
            <a:r>
              <a:rPr lang="en-AU" sz="2000">
                <a:solidFill>
                  <a:schemeClr val="tx1"/>
                </a:solidFill>
                <a:latin typeface="Courier New" panose="02070309020205020404" pitchFamily="49" charset="0"/>
                <a:cs typeface="Courier New" panose="02070309020205020404" pitchFamily="49" charset="0"/>
              </a:rPr>
              <a:t> = TRUE))</a:t>
            </a:r>
          </a:p>
          <a:p>
            <a:endPar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endParaRPr>
          </a:p>
          <a:p>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#Obtain performance metrics on resampled training data</a:t>
            </a:r>
            <a:r>
              <a:rPr lang="en-AU" sz="2000" b="0" i="0" u="none" strike="noStrike">
                <a:solidFill>
                  <a:schemeClr val="accent4">
                    <a:lumMod val="75000"/>
                  </a:schemeClr>
                </a:solidFill>
                <a:effectLst/>
                <a:latin typeface="Courier New" panose="02070309020205020404" pitchFamily="49" charset="0"/>
                <a:cs typeface="Courier New" panose="02070309020205020404" pitchFamily="49" charset="0"/>
              </a:rPr>
              <a:t> </a:t>
            </a:r>
          </a:p>
          <a:p>
            <a:r>
              <a:rPr lang="en-AU" sz="2000" b="0" i="0" u="none" strike="noStrike" err="1">
                <a:solidFill>
                  <a:schemeClr val="tx1"/>
                </a:solidFill>
                <a:effectLst/>
                <a:latin typeface="Courier New" panose="02070309020205020404" pitchFamily="49" charset="0"/>
                <a:cs typeface="Courier New" panose="02070309020205020404" pitchFamily="49" charset="0"/>
              </a:rPr>
              <a:t>ames_res</a:t>
            </a:r>
            <a:r>
              <a:rPr lang="en-AU" sz="2000" b="0" i="0" u="none" strike="noStrike">
                <a:solidFill>
                  <a:schemeClr val="tx1"/>
                </a:solidFill>
                <a:effectLst/>
                <a:latin typeface="Courier New" panose="02070309020205020404" pitchFamily="49" charset="0"/>
                <a:cs typeface="Courier New" panose="02070309020205020404" pitchFamily="49" charset="0"/>
              </a:rPr>
              <a:t> %&gt;% </a:t>
            </a:r>
            <a:r>
              <a:rPr lang="en-AU" sz="2000" b="0" i="0" u="none" strike="noStrike"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a:solidFill>
                  <a:schemeClr val="tx1"/>
                </a:solidFill>
                <a:effectLst/>
                <a:latin typeface="Courier New" panose="02070309020205020404" pitchFamily="49" charset="0"/>
                <a:cs typeface="Courier New" panose="02070309020205020404" pitchFamily="49" charset="0"/>
              </a:rPr>
              <a:t>()</a:t>
            </a:r>
            <a:endParaRPr lang="en-AU" sz="2000">
              <a:solidFill>
                <a:schemeClr val="tx1"/>
              </a:solidFill>
              <a:latin typeface="Courier New" panose="02070309020205020404" pitchFamily="49" charset="0"/>
              <a:cs typeface="Courier New" panose="02070309020205020404" pitchFamily="49" charset="0"/>
            </a:endParaRPr>
          </a:p>
          <a:p>
            <a:endParaRPr lang="en-AU" sz="200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927464" cy="1384995"/>
          </a:xfrm>
          <a:prstGeom prst="rect">
            <a:avLst/>
          </a:prstGeom>
          <a:noFill/>
        </p:spPr>
        <p:txBody>
          <a:bodyPr wrap="square">
            <a:spAutoFit/>
          </a:bodyPr>
          <a:lstStyle/>
          <a:p>
            <a:r>
              <a:rPr lang="en-AU" sz="2800" b="0" i="0" u="none" strike="noStrike">
                <a:solidFill>
                  <a:srgbClr val="212529"/>
                </a:solidFill>
                <a:effectLst/>
              </a:rPr>
              <a:t>Once we have created a set of resamples, we can use the function </a:t>
            </a:r>
            <a:r>
              <a:rPr lang="en-AU" sz="2800" err="1">
                <a:latin typeface="Courier New" panose="02070309020205020404" pitchFamily="49" charset="0"/>
                <a:cs typeface="Courier New" panose="02070309020205020404" pitchFamily="49" charset="0"/>
              </a:rPr>
              <a:t>fit_resamples</a:t>
            </a:r>
            <a:r>
              <a:rPr lang="en-AU" sz="2800">
                <a:latin typeface="Courier New" panose="02070309020205020404" pitchFamily="49" charset="0"/>
                <a:cs typeface="Courier New" panose="02070309020205020404" pitchFamily="49" charset="0"/>
              </a:rPr>
              <a:t>()</a:t>
            </a:r>
            <a:r>
              <a:rPr lang="en-AU" sz="2800" b="0" i="0" u="none" strike="noStrike">
                <a:solidFill>
                  <a:srgbClr val="212529"/>
                </a:solidFill>
                <a:effectLst/>
                <a:latin typeface="Courier New" panose="02070309020205020404" pitchFamily="49" charset="0"/>
                <a:cs typeface="Courier New" panose="02070309020205020404" pitchFamily="49" charset="0"/>
              </a:rPr>
              <a:t> </a:t>
            </a:r>
            <a:r>
              <a:rPr lang="en-AU" sz="2800" b="0" i="0" u="none" strike="noStrike">
                <a:solidFill>
                  <a:srgbClr val="212529"/>
                </a:solidFill>
                <a:effectLst/>
              </a:rPr>
              <a:t>to fit a model to each resample and compute performance metrics for each; </a:t>
            </a:r>
            <a:endParaRPr lang="en-US" sz="2800"/>
          </a:p>
        </p:txBody>
      </p:sp>
    </p:spTree>
    <p:extLst>
      <p:ext uri="{BB962C8B-B14F-4D97-AF65-F5344CB8AC3E}">
        <p14:creationId xmlns:p14="http://schemas.microsoft.com/office/powerpoint/2010/main" val="67227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1565E-5F15-30FD-0673-9C5F2186784A}"/>
              </a:ext>
            </a:extLst>
          </p:cNvPr>
          <p:cNvSpPr>
            <a:spLocks noGrp="1"/>
          </p:cNvSpPr>
          <p:nvPr>
            <p:ph type="title"/>
          </p:nvPr>
        </p:nvSpPr>
        <p:spPr>
          <a:xfrm>
            <a:off x="4342029" y="408243"/>
            <a:ext cx="11235267" cy="647183"/>
          </a:xfrm>
        </p:spPr>
        <p:txBody>
          <a:bodyPr/>
          <a:lstStyle/>
          <a:p>
            <a:r>
              <a:rPr lang="en-US" sz="4400" b="0" err="1">
                <a:latin typeface="Courier New" panose="02070309020205020404" pitchFamily="49" charset="0"/>
                <a:cs typeface="Courier New" panose="02070309020205020404" pitchFamily="49" charset="0"/>
              </a:rPr>
              <a:t>last_fit</a:t>
            </a:r>
            <a:r>
              <a:rPr lang="en-US" sz="4400" b="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449B487F-395A-D11E-5964-14BFB4D1E7D5}"/>
              </a:ext>
            </a:extLst>
          </p:cNvPr>
          <p:cNvSpPr/>
          <p:nvPr/>
        </p:nvSpPr>
        <p:spPr>
          <a:xfrm>
            <a:off x="299177" y="1475376"/>
            <a:ext cx="11593645" cy="282616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rPr>
              <a:t>#Final fit on test dataset</a:t>
            </a:r>
            <a:r>
              <a:rPr lang="en-AU" sz="2000" b="0" i="0" u="none" strike="noStrike">
                <a:solidFill>
                  <a:schemeClr val="accent4">
                    <a:lumMod val="75000"/>
                  </a:schemeClr>
                </a:solidFill>
                <a:effectLst/>
                <a:latin typeface="Courier New" panose="02070309020205020404" pitchFamily="49" charset="0"/>
                <a:cs typeface="Courier New" panose="02070309020205020404" pitchFamily="49" charset="0"/>
              </a:rPr>
              <a:t> </a:t>
            </a:r>
          </a:p>
          <a:p>
            <a:endParaRPr lang="en-AU" sz="200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a:solidFill>
                  <a:schemeClr val="tx1"/>
                </a:solidFill>
                <a:effectLst/>
                <a:latin typeface="Courier New" panose="02070309020205020404" pitchFamily="49" charset="0"/>
                <a:cs typeface="Courier New" panose="02070309020205020404" pitchFamily="49" charset="0"/>
              </a:rPr>
              <a:t> &lt;- </a:t>
            </a:r>
            <a:r>
              <a:rPr lang="en-AU" sz="2000" b="0" i="0" u="none" strike="noStrike" err="1">
                <a:solidFill>
                  <a:schemeClr val="tx1"/>
                </a:solidFill>
                <a:effectLst/>
                <a:latin typeface="Courier New" panose="02070309020205020404" pitchFamily="49" charset="0"/>
                <a:cs typeface="Courier New" panose="02070309020205020404" pitchFamily="49" charset="0"/>
              </a:rPr>
              <a:t>ames_wf</a:t>
            </a:r>
            <a:r>
              <a:rPr lang="en-AU" sz="2000" b="0" i="0" u="none" strike="noStrike">
                <a:solidFill>
                  <a:schemeClr val="tx1"/>
                </a:solidFill>
                <a:effectLst/>
                <a:latin typeface="Courier New" panose="02070309020205020404" pitchFamily="49" charset="0"/>
                <a:cs typeface="Courier New" panose="02070309020205020404" pitchFamily="49" charset="0"/>
              </a:rPr>
              <a:t> %&gt;%</a:t>
            </a:r>
          </a:p>
          <a:p>
            <a:r>
              <a:rPr lang="en-AU" sz="2000">
                <a:solidFill>
                  <a:schemeClr val="tx1"/>
                </a:solidFill>
                <a:latin typeface="Courier New" panose="02070309020205020404" pitchFamily="49" charset="0"/>
                <a:cs typeface="Courier New" panose="02070309020205020404" pitchFamily="49" charset="0"/>
              </a:rPr>
              <a:t>		 </a:t>
            </a:r>
            <a:r>
              <a:rPr lang="en-AU" sz="2000" b="0" i="0" u="none" strike="noStrike">
                <a:solidFill>
                  <a:schemeClr val="tx1"/>
                </a:solidFill>
                <a:effectLst/>
                <a:latin typeface="Courier New" panose="02070309020205020404" pitchFamily="49" charset="0"/>
                <a:cs typeface="Courier New" panose="02070309020205020404" pitchFamily="49" charset="0"/>
              </a:rPr>
              <a:t> </a:t>
            </a:r>
            <a:r>
              <a:rPr lang="en-AU" sz="2000" b="0" i="0" u="none" strike="noStrike" err="1">
                <a:solidFill>
                  <a:schemeClr val="tx1"/>
                </a:solidFill>
                <a:effectLst/>
                <a:latin typeface="Courier New" panose="02070309020205020404" pitchFamily="49" charset="0"/>
                <a:cs typeface="Courier New" panose="02070309020205020404" pitchFamily="49" charset="0"/>
              </a:rPr>
              <a:t>last_fit</a:t>
            </a:r>
            <a:r>
              <a:rPr lang="en-AU" sz="2000" b="0" i="0" u="none" strike="noStrike">
                <a:solidFill>
                  <a:schemeClr val="tx1"/>
                </a:solidFill>
                <a:effectLst/>
                <a:latin typeface="Courier New" panose="02070309020205020404" pitchFamily="49" charset="0"/>
                <a:cs typeface="Courier New" panose="02070309020205020404" pitchFamily="49" charset="0"/>
              </a:rPr>
              <a:t>(</a:t>
            </a:r>
            <a:r>
              <a:rPr lang="en-AU" sz="2000" b="0" i="0" u="none" strike="noStrike" err="1">
                <a:solidFill>
                  <a:schemeClr val="tx1"/>
                </a:solidFill>
                <a:effectLst/>
                <a:latin typeface="Courier New" panose="02070309020205020404" pitchFamily="49" charset="0"/>
                <a:cs typeface="Courier New" panose="02070309020205020404" pitchFamily="49" charset="0"/>
              </a:rPr>
              <a:t>ames_split</a:t>
            </a:r>
            <a:r>
              <a:rPr lang="en-AU" sz="2000" b="0" i="0" u="none" strike="noStrike">
                <a:solidFill>
                  <a:schemeClr val="tx1"/>
                </a:solidFill>
                <a:effectLst/>
                <a:latin typeface="Courier New" panose="02070309020205020404" pitchFamily="49" charset="0"/>
                <a:cs typeface="Courier New" panose="02070309020205020404" pitchFamily="49" charset="0"/>
              </a:rPr>
              <a:t>) </a:t>
            </a:r>
          </a:p>
          <a:p>
            <a:endParaRPr lang="en-AU" sz="2000">
              <a:solidFill>
                <a:schemeClr val="tx1"/>
              </a:solidFill>
              <a:latin typeface="Courier New" panose="02070309020205020404" pitchFamily="49" charset="0"/>
              <a:cs typeface="Courier New" panose="02070309020205020404" pitchFamily="49" charset="0"/>
            </a:endParaRPr>
          </a:p>
          <a:p>
            <a:r>
              <a:rPr lang="en-AU" sz="2000" b="0" i="1" u="none" strike="noStrike">
                <a:solidFill>
                  <a:schemeClr val="accent4">
                    <a:lumMod val="75000"/>
                  </a:schemeClr>
                </a:solidFill>
                <a:effectLst/>
                <a:latin typeface="Courier New"/>
                <a:cs typeface="Courier New"/>
              </a:rPr>
              <a:t>#</a:t>
            </a:r>
            <a:r>
              <a:rPr lang="en-AU" sz="2000" i="1">
                <a:solidFill>
                  <a:schemeClr val="accent4">
                    <a:lumMod val="75000"/>
                  </a:schemeClr>
                </a:solidFill>
                <a:latin typeface="Courier New"/>
                <a:cs typeface="Courier New"/>
              </a:rPr>
              <a:t>Access</a:t>
            </a:r>
            <a:r>
              <a:rPr lang="en-AU" sz="2000" b="0" i="1" u="none" strike="noStrike">
                <a:solidFill>
                  <a:schemeClr val="accent4">
                    <a:lumMod val="75000"/>
                  </a:schemeClr>
                </a:solidFill>
                <a:effectLst/>
                <a:latin typeface="Courier New"/>
                <a:cs typeface="Courier New"/>
              </a:rPr>
              <a:t> performance metrics</a:t>
            </a:r>
            <a:r>
              <a:rPr lang="en-AU" sz="2000" i="1">
                <a:solidFill>
                  <a:schemeClr val="accent4">
                    <a:lumMod val="75000"/>
                  </a:schemeClr>
                </a:solidFill>
                <a:latin typeface="Courier New"/>
                <a:cs typeface="Courier New"/>
              </a:rPr>
              <a:t> </a:t>
            </a:r>
            <a:endParaRPr lang="en-AU" sz="2000" b="0" i="1" u="none" strike="noStrike">
              <a:solidFill>
                <a:schemeClr val="accent4">
                  <a:lumMod val="75000"/>
                </a:schemeClr>
              </a:solidFill>
              <a:effectLst/>
              <a:latin typeface="Courier New" panose="02070309020205020404" pitchFamily="49" charset="0"/>
              <a:cs typeface="Courier New" panose="02070309020205020404" pitchFamily="49" charset="0"/>
            </a:endParaRPr>
          </a:p>
          <a:p>
            <a:endParaRPr lang="en-AU" sz="2000" i="1">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a:solidFill>
                  <a:schemeClr val="tx1"/>
                </a:solidFill>
                <a:effectLst/>
                <a:latin typeface="Courier New" panose="02070309020205020404" pitchFamily="49" charset="0"/>
                <a:cs typeface="Courier New" panose="02070309020205020404" pitchFamily="49" charset="0"/>
              </a:rPr>
              <a:t>(</a:t>
            </a:r>
            <a:r>
              <a:rPr lang="en-AU" sz="2000" b="0" i="0" u="none" strike="noStrike"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a:solidFill>
                  <a:schemeClr val="tx1"/>
                </a:solidFill>
                <a:effectLst/>
                <a:latin typeface="Courier New" panose="02070309020205020404" pitchFamily="49" charset="0"/>
                <a:cs typeface="Courier New" panose="02070309020205020404" pitchFamily="49" charset="0"/>
              </a:rPr>
              <a:t>)</a:t>
            </a:r>
            <a:endParaRPr lang="en-AU" sz="2000">
              <a:solidFill>
                <a:schemeClr val="tx1"/>
              </a:solidFill>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4F86DAD-4974-9177-C869-D4A81BB24A3E}"/>
                  </a:ext>
                </a:extLst>
              </p14:cNvPr>
              <p14:cNvContentPartPr/>
              <p14:nvPr/>
            </p14:nvContentPartPr>
            <p14:xfrm>
              <a:off x="743414" y="3382536"/>
              <a:ext cx="12390" cy="12390"/>
            </p14:xfrm>
          </p:contentPart>
        </mc:Choice>
        <mc:Fallback xmlns="">
          <p:pic>
            <p:nvPicPr>
              <p:cNvPr id="2" name="Ink 1">
                <a:extLst>
                  <a:ext uri="{FF2B5EF4-FFF2-40B4-BE49-F238E27FC236}">
                    <a16:creationId xmlns:a16="http://schemas.microsoft.com/office/drawing/2014/main" id="{84F86DAD-4974-9177-C869-D4A81BB24A3E}"/>
                  </a:ext>
                </a:extLst>
              </p:cNvPr>
              <p:cNvPicPr/>
              <p:nvPr/>
            </p:nvPicPr>
            <p:blipFill>
              <a:blip r:embed="rId3"/>
              <a:stretch>
                <a:fillRect/>
              </a:stretch>
            </p:blipFill>
            <p:spPr>
              <a:xfrm>
                <a:off x="-495586" y="2143536"/>
                <a:ext cx="2478000" cy="247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C2AE073-794F-DF03-BF5F-8FA5D86482A3}"/>
                  </a:ext>
                </a:extLst>
              </p14:cNvPr>
              <p14:cNvContentPartPr/>
              <p14:nvPr/>
            </p14:nvContentPartPr>
            <p14:xfrm>
              <a:off x="384097" y="3332975"/>
              <a:ext cx="12390" cy="12390"/>
            </p14:xfrm>
          </p:contentPart>
        </mc:Choice>
        <mc:Fallback xmlns="">
          <p:pic>
            <p:nvPicPr>
              <p:cNvPr id="5" name="Ink 4">
                <a:extLst>
                  <a:ext uri="{FF2B5EF4-FFF2-40B4-BE49-F238E27FC236}">
                    <a16:creationId xmlns:a16="http://schemas.microsoft.com/office/drawing/2014/main" id="{6C2AE073-794F-DF03-BF5F-8FA5D86482A3}"/>
                  </a:ext>
                </a:extLst>
              </p:cNvPr>
              <p:cNvPicPr/>
              <p:nvPr/>
            </p:nvPicPr>
            <p:blipFill>
              <a:blip r:embed="rId3"/>
              <a:stretch>
                <a:fillRect/>
              </a:stretch>
            </p:blipFill>
            <p:spPr>
              <a:xfrm>
                <a:off x="-854903" y="2093975"/>
                <a:ext cx="2478000" cy="2478000"/>
              </a:xfrm>
              <a:prstGeom prst="rect">
                <a:avLst/>
              </a:prstGeom>
            </p:spPr>
          </p:pic>
        </mc:Fallback>
      </mc:AlternateContent>
    </p:spTree>
    <p:extLst>
      <p:ext uri="{BB962C8B-B14F-4D97-AF65-F5344CB8AC3E}">
        <p14:creationId xmlns:p14="http://schemas.microsoft.com/office/powerpoint/2010/main" val="1569401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434628-A3FE-89EA-01A6-7425EF0A6B91}"/>
              </a:ext>
            </a:extLst>
          </p:cNvPr>
          <p:cNvSpPr txBox="1"/>
          <p:nvPr/>
        </p:nvSpPr>
        <p:spPr>
          <a:xfrm>
            <a:off x="927803" y="2379286"/>
            <a:ext cx="2266390" cy="523220"/>
          </a:xfrm>
          <a:prstGeom prst="rect">
            <a:avLst/>
          </a:prstGeom>
          <a:noFill/>
        </p:spPr>
        <p:txBody>
          <a:bodyPr wrap="none" rtlCol="0">
            <a:spAutoFit/>
          </a:bodyPr>
          <a:lstStyle/>
          <a:p>
            <a:r>
              <a:rPr lang="en-US" sz="2800"/>
              <a:t>Trained Model</a:t>
            </a:r>
          </a:p>
        </p:txBody>
      </p:sp>
      <p:sp>
        <p:nvSpPr>
          <p:cNvPr id="3" name="TextBox 2">
            <a:extLst>
              <a:ext uri="{FF2B5EF4-FFF2-40B4-BE49-F238E27FC236}">
                <a16:creationId xmlns:a16="http://schemas.microsoft.com/office/drawing/2014/main" id="{50620713-D07A-61B3-EBE4-A00E0FD3E749}"/>
              </a:ext>
            </a:extLst>
          </p:cNvPr>
          <p:cNvSpPr txBox="1"/>
          <p:nvPr/>
        </p:nvSpPr>
        <p:spPr>
          <a:xfrm>
            <a:off x="1383207" y="610259"/>
            <a:ext cx="1226618" cy="584775"/>
          </a:xfrm>
          <a:prstGeom prst="rect">
            <a:avLst/>
          </a:prstGeom>
          <a:noFill/>
        </p:spPr>
        <p:txBody>
          <a:bodyPr wrap="none" rtlCol="0">
            <a:spAutoFit/>
          </a:bodyPr>
          <a:lstStyle/>
          <a:p>
            <a:r>
              <a:rPr lang="en-US" sz="3200"/>
              <a:t>Model</a:t>
            </a:r>
          </a:p>
        </p:txBody>
      </p:sp>
      <p:sp>
        <p:nvSpPr>
          <p:cNvPr id="5" name="TextBox 4">
            <a:extLst>
              <a:ext uri="{FF2B5EF4-FFF2-40B4-BE49-F238E27FC236}">
                <a16:creationId xmlns:a16="http://schemas.microsoft.com/office/drawing/2014/main" id="{B33325A7-46C4-0BE7-D972-2A5536A3A756}"/>
              </a:ext>
            </a:extLst>
          </p:cNvPr>
          <p:cNvSpPr txBox="1"/>
          <p:nvPr/>
        </p:nvSpPr>
        <p:spPr>
          <a:xfrm>
            <a:off x="2861874" y="1365527"/>
            <a:ext cx="2191241" cy="461665"/>
          </a:xfrm>
          <a:prstGeom prst="rect">
            <a:avLst/>
          </a:prstGeom>
          <a:noFill/>
        </p:spPr>
        <p:txBody>
          <a:bodyPr wrap="none" rtlCol="0">
            <a:spAutoFit/>
          </a:bodyPr>
          <a:lstStyle/>
          <a:p>
            <a:r>
              <a:rPr lang="en-US" sz="2400">
                <a:solidFill>
                  <a:srgbClr val="0070C0"/>
                </a:solidFill>
              </a:rPr>
              <a:t>TRAINING DATA</a:t>
            </a:r>
          </a:p>
        </p:txBody>
      </p:sp>
      <p:sp>
        <p:nvSpPr>
          <p:cNvPr id="6" name="TextBox 5">
            <a:extLst>
              <a:ext uri="{FF2B5EF4-FFF2-40B4-BE49-F238E27FC236}">
                <a16:creationId xmlns:a16="http://schemas.microsoft.com/office/drawing/2014/main" id="{D94944F4-2C83-F844-2807-916528048930}"/>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a:t>Predictions</a:t>
            </a:r>
          </a:p>
        </p:txBody>
      </p:sp>
      <p:cxnSp>
        <p:nvCxnSpPr>
          <p:cNvPr id="13" name="Straight Arrow Connector 12">
            <a:extLst>
              <a:ext uri="{FF2B5EF4-FFF2-40B4-BE49-F238E27FC236}">
                <a16:creationId xmlns:a16="http://schemas.microsoft.com/office/drawing/2014/main" id="{DA5133AD-B003-50A7-1E7B-D5C91DBAEDD5}"/>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7DCD9AF-0DC2-67F9-ACA5-0AB9D5C6DE02}"/>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19E2D79-B4BF-417F-A308-E1BE06BF0AC6}"/>
              </a:ext>
            </a:extLst>
          </p:cNvPr>
          <p:cNvSpPr txBox="1"/>
          <p:nvPr/>
        </p:nvSpPr>
        <p:spPr>
          <a:xfrm>
            <a:off x="2839505" y="3673328"/>
            <a:ext cx="2002087" cy="461665"/>
          </a:xfrm>
          <a:prstGeom prst="rect">
            <a:avLst/>
          </a:prstGeom>
          <a:noFill/>
        </p:spPr>
        <p:txBody>
          <a:bodyPr wrap="none" rtlCol="0">
            <a:spAutoFit/>
          </a:bodyPr>
          <a:lstStyle/>
          <a:p>
            <a:r>
              <a:rPr lang="en-US" sz="2400">
                <a:solidFill>
                  <a:srgbClr val="0070C0"/>
                </a:solidFill>
              </a:rPr>
              <a:t>TESTING DATA</a:t>
            </a:r>
          </a:p>
        </p:txBody>
      </p:sp>
      <p:sp>
        <p:nvSpPr>
          <p:cNvPr id="17" name="TextBox 16">
            <a:extLst>
              <a:ext uri="{FF2B5EF4-FFF2-40B4-BE49-F238E27FC236}">
                <a16:creationId xmlns:a16="http://schemas.microsoft.com/office/drawing/2014/main" id="{1BA46F7A-E0F3-7261-88B9-DE546EDD415E}"/>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a:t>Metrics</a:t>
            </a:r>
          </a:p>
        </p:txBody>
      </p:sp>
      <p:cxnSp>
        <p:nvCxnSpPr>
          <p:cNvPr id="18" name="Straight Arrow Connector 17">
            <a:extLst>
              <a:ext uri="{FF2B5EF4-FFF2-40B4-BE49-F238E27FC236}">
                <a16:creationId xmlns:a16="http://schemas.microsoft.com/office/drawing/2014/main" id="{763E5AC8-4B0D-AE5E-8F08-B782E3B33133}"/>
              </a:ext>
            </a:extLst>
          </p:cNvPr>
          <p:cNvCxnSpPr>
            <a:cxnSpLocks/>
            <a:stCxn id="6" idx="3"/>
            <a:endCxn id="17"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D0771E0-CA89-5CC5-3A4B-AF2B7B280EA0}"/>
              </a:ext>
            </a:extLst>
          </p:cNvPr>
          <p:cNvSpPr txBox="1"/>
          <p:nvPr/>
        </p:nvSpPr>
        <p:spPr>
          <a:xfrm>
            <a:off x="3281439" y="1750248"/>
            <a:ext cx="1172116"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recipe()</a:t>
            </a:r>
          </a:p>
        </p:txBody>
      </p:sp>
      <p:sp>
        <p:nvSpPr>
          <p:cNvPr id="20" name="TextBox 19">
            <a:extLst>
              <a:ext uri="{FF2B5EF4-FFF2-40B4-BE49-F238E27FC236}">
                <a16:creationId xmlns:a16="http://schemas.microsoft.com/office/drawing/2014/main" id="{D8E93629-577F-827C-2B60-8BAEF1F3EB5A}"/>
              </a:ext>
            </a:extLst>
          </p:cNvPr>
          <p:cNvSpPr txBox="1"/>
          <p:nvPr/>
        </p:nvSpPr>
        <p:spPr>
          <a:xfrm>
            <a:off x="-39619" y="1724679"/>
            <a:ext cx="2036135" cy="338554"/>
          </a:xfrm>
          <a:prstGeom prst="rect">
            <a:avLst/>
          </a:prstGeom>
          <a:noFill/>
        </p:spPr>
        <p:txBody>
          <a:bodyPr wrap="none" rtlCol="0">
            <a:spAutoFit/>
          </a:bodyPr>
          <a:lstStyle/>
          <a:p>
            <a:r>
              <a:rPr lang="en-US" sz="1600" err="1">
                <a:latin typeface="Courier New" panose="02070309020205020404" pitchFamily="49" charset="0"/>
                <a:cs typeface="Courier New" panose="02070309020205020404" pitchFamily="49" charset="0"/>
              </a:rPr>
              <a:t>fit_resamples</a:t>
            </a:r>
            <a:r>
              <a:rPr lang="en-US" sz="160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FB8B77D0-D26A-7E5E-193B-B739EA89C2D3}"/>
              </a:ext>
            </a:extLst>
          </p:cNvPr>
          <p:cNvSpPr txBox="1"/>
          <p:nvPr/>
        </p:nvSpPr>
        <p:spPr>
          <a:xfrm>
            <a:off x="268959" y="3796439"/>
            <a:ext cx="1418978" cy="338554"/>
          </a:xfrm>
          <a:prstGeom prst="rect">
            <a:avLst/>
          </a:prstGeom>
          <a:noFill/>
        </p:spPr>
        <p:txBody>
          <a:bodyPr wrap="none" rtlCol="0">
            <a:spAutoFit/>
          </a:bodyPr>
          <a:lstStyle/>
          <a:p>
            <a:r>
              <a:rPr lang="en-US" sz="1600" err="1">
                <a:latin typeface="Courier New" panose="02070309020205020404" pitchFamily="49" charset="0"/>
                <a:cs typeface="Courier New" panose="02070309020205020404" pitchFamily="49" charset="0"/>
              </a:rPr>
              <a:t>last_fit</a:t>
            </a:r>
            <a:r>
              <a:rPr lang="en-US" sz="1600">
                <a:latin typeface="Courier New" panose="02070309020205020404" pitchFamily="49" charset="0"/>
                <a:cs typeface="Courier New" panose="02070309020205020404" pitchFamily="49" charset="0"/>
              </a:rPr>
              <a:t>()</a:t>
            </a:r>
          </a:p>
        </p:txBody>
      </p:sp>
      <p:sp>
        <p:nvSpPr>
          <p:cNvPr id="25" name="TextBox 24">
            <a:extLst>
              <a:ext uri="{FF2B5EF4-FFF2-40B4-BE49-F238E27FC236}">
                <a16:creationId xmlns:a16="http://schemas.microsoft.com/office/drawing/2014/main" id="{05DEA88A-7439-5FE5-33C3-59F363075DAF}"/>
              </a:ext>
            </a:extLst>
          </p:cNvPr>
          <p:cNvSpPr txBox="1"/>
          <p:nvPr/>
        </p:nvSpPr>
        <p:spPr>
          <a:xfrm>
            <a:off x="2558595" y="5600063"/>
            <a:ext cx="2282997" cy="338554"/>
          </a:xfrm>
          <a:prstGeom prst="rect">
            <a:avLst/>
          </a:prstGeom>
          <a:noFill/>
        </p:spPr>
        <p:txBody>
          <a:bodyPr wrap="none" rtlCol="0">
            <a:spAutoFit/>
          </a:bodyPr>
          <a:lstStyle/>
          <a:p>
            <a:r>
              <a:rPr lang="en-US" sz="1600" err="1">
                <a:latin typeface="Courier New" panose="02070309020205020404" pitchFamily="49" charset="0"/>
                <a:cs typeface="Courier New" panose="02070309020205020404" pitchFamily="49" charset="0"/>
              </a:rPr>
              <a:t>collect_metrics</a:t>
            </a:r>
            <a:r>
              <a:rPr lang="en-US" sz="1600">
                <a:latin typeface="Courier New" panose="02070309020205020404" pitchFamily="49" charset="0"/>
                <a:cs typeface="Courier New" panose="02070309020205020404" pitchFamily="49" charset="0"/>
              </a:rPr>
              <a:t>()</a:t>
            </a:r>
          </a:p>
        </p:txBody>
      </p:sp>
      <p:sp>
        <p:nvSpPr>
          <p:cNvPr id="30" name="Right Brace 29">
            <a:extLst>
              <a:ext uri="{FF2B5EF4-FFF2-40B4-BE49-F238E27FC236}">
                <a16:creationId xmlns:a16="http://schemas.microsoft.com/office/drawing/2014/main" id="{6F6DFCCD-3D26-FBAD-25D3-FB19414FAB1D}"/>
              </a:ext>
            </a:extLst>
          </p:cNvPr>
          <p:cNvSpPr/>
          <p:nvPr/>
        </p:nvSpPr>
        <p:spPr>
          <a:xfrm>
            <a:off x="7006109" y="914400"/>
            <a:ext cx="1081823" cy="4538887"/>
          </a:xfrm>
          <a:prstGeom prst="rightBrace">
            <a:avLst>
              <a:gd name="adj1" fmla="val 58740"/>
              <a:gd name="adj2" fmla="val 514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0248B2B-6497-F03A-8A8A-443851EC3C2D}"/>
              </a:ext>
            </a:extLst>
          </p:cNvPr>
          <p:cNvSpPr txBox="1"/>
          <p:nvPr/>
        </p:nvSpPr>
        <p:spPr>
          <a:xfrm>
            <a:off x="8580023" y="3022836"/>
            <a:ext cx="1418978" cy="338554"/>
          </a:xfrm>
          <a:prstGeom prst="rect">
            <a:avLst/>
          </a:prstGeom>
          <a:noFill/>
        </p:spPr>
        <p:txBody>
          <a:bodyPr wrap="none" rtlCol="0">
            <a:spAutoFit/>
          </a:bodyPr>
          <a:lstStyle/>
          <a:p>
            <a:r>
              <a:rPr lang="en-US" sz="1600">
                <a:latin typeface="Courier New" panose="02070309020205020404" pitchFamily="49" charset="0"/>
                <a:cs typeface="Courier New" panose="02070309020205020404" pitchFamily="49" charset="0"/>
              </a:rPr>
              <a:t>workflow()</a:t>
            </a:r>
          </a:p>
        </p:txBody>
      </p:sp>
    </p:spTree>
    <p:extLst>
      <p:ext uri="{BB962C8B-B14F-4D97-AF65-F5344CB8AC3E}">
        <p14:creationId xmlns:p14="http://schemas.microsoft.com/office/powerpoint/2010/main" val="334810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solidFill>
                  <a:srgbClr val="002060"/>
                </a:solidFill>
              </a:rPr>
              <a:t>(Examples of) Unacceptable behaviour</a:t>
            </a:r>
            <a:endParaRPr i="1">
              <a:solidFill>
                <a:srgbClr val="002060"/>
              </a:solidFill>
            </a:endParaRPr>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r>
              <a:rPr lang="en-AU" sz="2133"/>
              <a:t>Sustained disruption of talks, events or communications</a:t>
            </a:r>
          </a:p>
          <a:p>
            <a:r>
              <a:rPr lang="en-AU" sz="2133"/>
              <a:t>Written/verbal comments which have the effect of excluding people on the basis of membership of any specific group</a:t>
            </a:r>
          </a:p>
          <a:p>
            <a:r>
              <a:rPr lang="en-AU" sz="2133"/>
              <a:t>Causing someone to fear for their safety, such as through stalking, following, or intimidation</a:t>
            </a:r>
          </a:p>
          <a:p>
            <a:r>
              <a:rPr lang="en-AU" sz="2133"/>
              <a:t>Violent threats or language directed against another person</a:t>
            </a:r>
          </a:p>
          <a:p>
            <a:r>
              <a:rPr lang="en-AU" sz="2133"/>
              <a:t>The display of sexual or violent images</a:t>
            </a:r>
          </a:p>
          <a:p>
            <a:r>
              <a:rPr lang="en-AU" sz="2133"/>
              <a:t>Unwelcome sexual attention; non-consensual or unwelcome physical contact</a:t>
            </a:r>
          </a:p>
          <a:p>
            <a:r>
              <a:rPr lang="en-AU" sz="2133"/>
              <a:t>Insults or put downs; excessive swearing</a:t>
            </a:r>
          </a:p>
          <a:p>
            <a:r>
              <a:rPr lang="en-AU" sz="2133"/>
              <a:t>Sexist, racist, homophobic, transphobic, ableist, or exclusionary jokes</a:t>
            </a:r>
          </a:p>
          <a:p>
            <a:r>
              <a:rPr lang="en-AU" sz="2133"/>
              <a:t>Incitement to violence, suicide, or self-harm</a:t>
            </a:r>
          </a:p>
          <a:p>
            <a:r>
              <a:rPr lang="en-AU" sz="2133"/>
              <a:t>Continuing to initiate interaction (including photography or recording) with someone after being asked to stop</a:t>
            </a:r>
          </a:p>
          <a:p>
            <a:r>
              <a:rPr lang="en-AU" sz="2133"/>
              <a:t>Publication of private communication without consent</a:t>
            </a:r>
          </a:p>
        </p:txBody>
      </p:sp>
    </p:spTree>
    <p:extLst>
      <p:ext uri="{BB962C8B-B14F-4D97-AF65-F5344CB8AC3E}">
        <p14:creationId xmlns:p14="http://schemas.microsoft.com/office/powerpoint/2010/main" val="17082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5CC9E7-20CA-D752-7B13-97599C07D27B}"/>
              </a:ext>
            </a:extLst>
          </p:cNvPr>
          <p:cNvSpPr>
            <a:spLocks noGrp="1"/>
          </p:cNvSpPr>
          <p:nvPr>
            <p:ph idx="1"/>
          </p:nvPr>
        </p:nvSpPr>
        <p:spPr>
          <a:xfrm>
            <a:off x="252149" y="1978027"/>
            <a:ext cx="11104033" cy="4767263"/>
          </a:xfrm>
        </p:spPr>
        <p:txBody>
          <a:bodyPr/>
          <a:lstStyle/>
          <a:p>
            <a:pPr marL="342265" indent="-342265"/>
            <a:r>
              <a:rPr lang="en-US" b="0" dirty="0">
                <a:ea typeface="ＭＳ Ｐゴシック"/>
              </a:rPr>
              <a:t>Fit a linear model;</a:t>
            </a:r>
            <a:endParaRPr lang="en-US" dirty="0">
              <a:ea typeface="ＭＳ Ｐゴシック"/>
            </a:endParaRPr>
          </a:p>
          <a:p>
            <a:pPr marL="342265" indent="-342265"/>
            <a:r>
              <a:rPr lang="en-US" b="0" dirty="0">
                <a:ea typeface="ＭＳ Ｐゴシック"/>
              </a:rPr>
              <a:t>Prepare data for modeling;</a:t>
            </a:r>
          </a:p>
          <a:p>
            <a:pPr marL="342265" indent="-342265"/>
            <a:r>
              <a:rPr lang="en-US" b="0" dirty="0">
                <a:ea typeface="ＭＳ Ｐゴシック"/>
              </a:rPr>
              <a:t>Make a training/test split;</a:t>
            </a:r>
            <a:endParaRPr lang="en-US" dirty="0">
              <a:ea typeface="ＭＳ Ｐゴシック"/>
            </a:endParaRPr>
          </a:p>
          <a:p>
            <a:pPr marL="342265" indent="-342265"/>
            <a:r>
              <a:rPr lang="en-US" b="0" dirty="0">
                <a:ea typeface="ＭＳ Ｐゴシック"/>
              </a:rPr>
              <a:t>Bundle a recipe and model;</a:t>
            </a:r>
            <a:endParaRPr lang="en-US" dirty="0">
              <a:ea typeface="ＭＳ Ｐゴシック"/>
            </a:endParaRPr>
          </a:p>
          <a:p>
            <a:pPr marL="342265" indent="-342265"/>
            <a:r>
              <a:rPr lang="en-US" b="0" dirty="0">
                <a:ea typeface="ＭＳ Ｐゴシック"/>
              </a:rPr>
              <a:t>Compute R</a:t>
            </a:r>
            <a:r>
              <a:rPr lang="en-US" b="0" baseline="30000" dirty="0">
                <a:ea typeface="ＭＳ Ｐゴシック"/>
              </a:rPr>
              <a:t>2;</a:t>
            </a:r>
            <a:endParaRPr lang="en-US" dirty="0"/>
          </a:p>
          <a:p>
            <a:pPr marL="342265" indent="-342265"/>
            <a:r>
              <a:rPr lang="en-US" b="0" dirty="0">
                <a:ea typeface="ＭＳ Ｐゴシック"/>
              </a:rPr>
              <a:t>Create a resampling object.</a:t>
            </a:r>
          </a:p>
          <a:p>
            <a:pPr marL="0" indent="0">
              <a:buNone/>
            </a:pPr>
            <a:endParaRPr lang="en-US" dirty="0"/>
          </a:p>
        </p:txBody>
      </p:sp>
      <p:sp>
        <p:nvSpPr>
          <p:cNvPr id="3" name="Title 2">
            <a:extLst>
              <a:ext uri="{FF2B5EF4-FFF2-40B4-BE49-F238E27FC236}">
                <a16:creationId xmlns:a16="http://schemas.microsoft.com/office/drawing/2014/main" id="{67D88C46-83A5-E313-7404-9A72099A551B}"/>
              </a:ext>
            </a:extLst>
          </p:cNvPr>
          <p:cNvSpPr>
            <a:spLocks noGrp="1"/>
          </p:cNvSpPr>
          <p:nvPr>
            <p:ph type="title"/>
          </p:nvPr>
        </p:nvSpPr>
        <p:spPr>
          <a:xfrm>
            <a:off x="478367" y="287338"/>
            <a:ext cx="11235267" cy="647183"/>
          </a:xfrm>
        </p:spPr>
        <p:txBody>
          <a:bodyPr/>
          <a:lstStyle/>
          <a:p>
            <a:r>
              <a:rPr lang="en-US" dirty="0">
                <a:solidFill>
                  <a:srgbClr val="002060"/>
                </a:solidFill>
                <a:ea typeface="ＭＳ Ｐゴシック"/>
              </a:rPr>
              <a:t>Your turn!</a:t>
            </a:r>
            <a:br>
              <a:rPr lang="en-US" dirty="0">
                <a:solidFill>
                  <a:srgbClr val="002060"/>
                </a:solidFill>
                <a:ea typeface="ＭＳ Ｐゴシック"/>
              </a:rPr>
            </a:br>
            <a:r>
              <a:rPr lang="en-US" dirty="0">
                <a:solidFill>
                  <a:srgbClr val="002060"/>
                </a:solidFill>
                <a:ea typeface="ＭＳ Ｐゴシック"/>
              </a:rPr>
              <a:t>Knowledge check- Match tasks to packages</a:t>
            </a:r>
          </a:p>
          <a:p>
            <a:endParaRPr lang="en-US" dirty="0">
              <a:solidFill>
                <a:srgbClr val="002060"/>
              </a:solidFill>
            </a:endParaRPr>
          </a:p>
        </p:txBody>
      </p:sp>
      <p:pic>
        <p:nvPicPr>
          <p:cNvPr id="4" name="Picture 4" descr="A picture containing text, businesscard&#10;&#10;Description automatically generated">
            <a:extLst>
              <a:ext uri="{FF2B5EF4-FFF2-40B4-BE49-F238E27FC236}">
                <a16:creationId xmlns:a16="http://schemas.microsoft.com/office/drawing/2014/main" id="{6C66CE30-CD6E-27C3-DB99-77DF272749C1}"/>
              </a:ext>
            </a:extLst>
          </p:cNvPr>
          <p:cNvPicPr>
            <a:picLocks noChangeAspect="1"/>
          </p:cNvPicPr>
          <p:nvPr/>
        </p:nvPicPr>
        <p:blipFill>
          <a:blip r:embed="rId2"/>
          <a:stretch>
            <a:fillRect/>
          </a:stretch>
        </p:blipFill>
        <p:spPr>
          <a:xfrm>
            <a:off x="7204470" y="4571999"/>
            <a:ext cx="1146573" cy="1315642"/>
          </a:xfrm>
          <a:prstGeom prst="rect">
            <a:avLst/>
          </a:prstGeom>
        </p:spPr>
      </p:pic>
      <p:pic>
        <p:nvPicPr>
          <p:cNvPr id="7" name="Picture 7">
            <a:extLst>
              <a:ext uri="{FF2B5EF4-FFF2-40B4-BE49-F238E27FC236}">
                <a16:creationId xmlns:a16="http://schemas.microsoft.com/office/drawing/2014/main" id="{38321C25-5511-C169-E875-E0E37BF585B3}"/>
              </a:ext>
            </a:extLst>
          </p:cNvPr>
          <p:cNvPicPr>
            <a:picLocks noChangeAspect="1"/>
          </p:cNvPicPr>
          <p:nvPr/>
        </p:nvPicPr>
        <p:blipFill>
          <a:blip r:embed="rId3"/>
          <a:stretch>
            <a:fillRect/>
          </a:stretch>
        </p:blipFill>
        <p:spPr>
          <a:xfrm>
            <a:off x="8442722" y="3899296"/>
            <a:ext cx="1039416" cy="1214437"/>
          </a:xfrm>
          <a:prstGeom prst="rect">
            <a:avLst/>
          </a:prstGeom>
        </p:spPr>
      </p:pic>
      <p:pic>
        <p:nvPicPr>
          <p:cNvPr id="6" name="Picture 2" descr="Modeling Workflows • workflows">
            <a:extLst>
              <a:ext uri="{FF2B5EF4-FFF2-40B4-BE49-F238E27FC236}">
                <a16:creationId xmlns:a16="http://schemas.microsoft.com/office/drawing/2014/main" id="{6CCB7067-7204-C842-8588-018CB8ED7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874" y="3150831"/>
            <a:ext cx="1046678" cy="1209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 picture containing text, clipart, businesscard&#10;&#10;Description automatically generated">
            <a:extLst>
              <a:ext uri="{FF2B5EF4-FFF2-40B4-BE49-F238E27FC236}">
                <a16:creationId xmlns:a16="http://schemas.microsoft.com/office/drawing/2014/main" id="{49F005D4-7759-C1D2-8242-763F69E49232}"/>
              </a:ext>
            </a:extLst>
          </p:cNvPr>
          <p:cNvPicPr>
            <a:picLocks noChangeAspect="1"/>
          </p:cNvPicPr>
          <p:nvPr/>
        </p:nvPicPr>
        <p:blipFill>
          <a:blip r:embed="rId5"/>
          <a:stretch>
            <a:fillRect/>
          </a:stretch>
        </p:blipFill>
        <p:spPr>
          <a:xfrm>
            <a:off x="8460581" y="2375297"/>
            <a:ext cx="1063229" cy="1226344"/>
          </a:xfrm>
          <a:prstGeom prst="rect">
            <a:avLst/>
          </a:prstGeom>
        </p:spPr>
      </p:pic>
      <p:pic>
        <p:nvPicPr>
          <p:cNvPr id="9" name="Picture 9">
            <a:extLst>
              <a:ext uri="{FF2B5EF4-FFF2-40B4-BE49-F238E27FC236}">
                <a16:creationId xmlns:a16="http://schemas.microsoft.com/office/drawing/2014/main" id="{B46FDB0C-2734-DE88-13FE-97360D992148}"/>
              </a:ext>
            </a:extLst>
          </p:cNvPr>
          <p:cNvPicPr>
            <a:picLocks noChangeAspect="1"/>
          </p:cNvPicPr>
          <p:nvPr/>
        </p:nvPicPr>
        <p:blipFill>
          <a:blip r:embed="rId6"/>
          <a:stretch>
            <a:fillRect/>
          </a:stretch>
        </p:blipFill>
        <p:spPr>
          <a:xfrm>
            <a:off x="7204471" y="1654968"/>
            <a:ext cx="1128713" cy="1297782"/>
          </a:xfrm>
          <a:prstGeom prst="rect">
            <a:avLst/>
          </a:prstGeom>
        </p:spPr>
      </p:pic>
    </p:spTree>
    <p:extLst>
      <p:ext uri="{BB962C8B-B14F-4D97-AF65-F5344CB8AC3E}">
        <p14:creationId xmlns:p14="http://schemas.microsoft.com/office/powerpoint/2010/main" val="357013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solidFill>
                  <a:srgbClr val="002060"/>
                </a:solidFill>
              </a:rPr>
              <a:t>Plan for </a:t>
            </a:r>
            <a:r>
              <a:rPr>
                <a:solidFill>
                  <a:srgbClr val="002060"/>
                </a:solidFill>
              </a:rPr>
              <a:t>the workshop</a:t>
            </a:r>
          </a:p>
        </p:txBody>
      </p:sp>
      <p:graphicFrame>
        <p:nvGraphicFramePr>
          <p:cNvPr id="6" name="Content Placeholder 5">
            <a:extLst>
              <a:ext uri="{FF2B5EF4-FFF2-40B4-BE49-F238E27FC236}">
                <a16:creationId xmlns:a16="http://schemas.microsoft.com/office/drawing/2014/main" id="{E5817DBA-047B-3341-B11D-D1FF2185B1CD}"/>
              </a:ext>
            </a:extLst>
          </p:cNvPr>
          <p:cNvGraphicFramePr>
            <a:graphicFrameLocks noGrp="1"/>
          </p:cNvGraphicFramePr>
          <p:nvPr>
            <p:ph sz="half" idx="10"/>
            <p:extLst>
              <p:ext uri="{D42A27DB-BD31-4B8C-83A1-F6EECF244321}">
                <p14:modId xmlns:p14="http://schemas.microsoft.com/office/powerpoint/2010/main" val="3277231094"/>
              </p:ext>
            </p:extLst>
          </p:nvPr>
        </p:nvGraphicFramePr>
        <p:xfrm>
          <a:off x="6130912" y="1354044"/>
          <a:ext cx="5384799" cy="3735294"/>
        </p:xfrm>
        <a:graphic>
          <a:graphicData uri="http://schemas.openxmlformats.org/drawingml/2006/table">
            <a:tbl>
              <a:tblPr firstRow="1" bandRow="1">
                <a:tableStyleId>{5940675A-B579-460E-94D1-54222C63F5DA}</a:tableStyleId>
              </a:tblPr>
              <a:tblGrid>
                <a:gridCol w="2530658">
                  <a:extLst>
                    <a:ext uri="{9D8B030D-6E8A-4147-A177-3AD203B41FA5}">
                      <a16:colId xmlns:a16="http://schemas.microsoft.com/office/drawing/2014/main" val="1183731024"/>
                    </a:ext>
                  </a:extLst>
                </a:gridCol>
                <a:gridCol w="1300934">
                  <a:extLst>
                    <a:ext uri="{9D8B030D-6E8A-4147-A177-3AD203B41FA5}">
                      <a16:colId xmlns:a16="http://schemas.microsoft.com/office/drawing/2014/main" val="3050203060"/>
                    </a:ext>
                  </a:extLst>
                </a:gridCol>
                <a:gridCol w="1553207">
                  <a:extLst>
                    <a:ext uri="{9D8B030D-6E8A-4147-A177-3AD203B41FA5}">
                      <a16:colId xmlns:a16="http://schemas.microsoft.com/office/drawing/2014/main" val="2755160435"/>
                    </a:ext>
                  </a:extLst>
                </a:gridCol>
              </a:tblGrid>
              <a:tr h="406400">
                <a:tc>
                  <a:txBody>
                    <a:bodyPr/>
                    <a:lstStyle/>
                    <a:p>
                      <a:pPr algn="ctr"/>
                      <a:r>
                        <a:rPr lang="en-US" sz="2000" b="1" kern="1200" dirty="0">
                          <a:solidFill>
                            <a:srgbClr val="002060"/>
                          </a:solidFill>
                          <a:latin typeface="Tw Cen MT"/>
                          <a:ea typeface="ＭＳ Ｐゴシック"/>
                        </a:rPr>
                        <a:t>Time</a:t>
                      </a:r>
                    </a:p>
                  </a:txBody>
                  <a:tcPr marL="121920" marR="121920" marT="60960" marB="60960"/>
                </a:tc>
                <a:tc>
                  <a:txBody>
                    <a:bodyPr/>
                    <a:lstStyle/>
                    <a:p>
                      <a:pPr marL="0" algn="ctr" defTabSz="457189" rtl="0" eaLnBrk="1" latinLnBrk="0" hangingPunct="1"/>
                      <a:r>
                        <a:rPr lang="en-US" sz="2000" b="1" kern="1200" dirty="0">
                          <a:solidFill>
                            <a:srgbClr val="002060"/>
                          </a:solidFill>
                          <a:latin typeface="Tw Cen MT"/>
                          <a:ea typeface="ＭＳ Ｐゴシック"/>
                          <a:cs typeface="+mn-cs"/>
                        </a:rPr>
                        <a:t>Day 1</a:t>
                      </a:r>
                    </a:p>
                  </a:txBody>
                  <a:tcPr marL="121920" marR="121920" marT="60960" marB="60960"/>
                </a:tc>
                <a:tc>
                  <a:txBody>
                    <a:bodyPr/>
                    <a:lstStyle/>
                    <a:p>
                      <a:pPr algn="ctr"/>
                      <a:r>
                        <a:rPr lang="en-US" sz="1800" dirty="0">
                          <a:solidFill>
                            <a:srgbClr val="002060"/>
                          </a:solidFill>
                        </a:rPr>
                        <a:t> </a:t>
                      </a:r>
                      <a:r>
                        <a:rPr lang="en-US" sz="2000" b="1" kern="1200" dirty="0">
                          <a:solidFill>
                            <a:srgbClr val="002060"/>
                          </a:solidFill>
                          <a:latin typeface="Tw Cen MT"/>
                          <a:ea typeface="ＭＳ Ｐゴシック"/>
                          <a:cs typeface="+mn-cs"/>
                        </a:rPr>
                        <a:t>Day 2</a:t>
                      </a:r>
                    </a:p>
                  </a:txBody>
                  <a:tcPr marL="121920" marR="121920" marT="60960" marB="60960"/>
                </a:tc>
                <a:extLst>
                  <a:ext uri="{0D108BD9-81ED-4DB2-BD59-A6C34878D82A}">
                    <a16:rowId xmlns:a16="http://schemas.microsoft.com/office/drawing/2014/main" val="1621320449"/>
                  </a:ext>
                </a:extLst>
              </a:tr>
              <a:tr h="379411">
                <a:tc>
                  <a:txBody>
                    <a:bodyPr/>
                    <a:lstStyle/>
                    <a:p>
                      <a:pPr algn="ctr"/>
                      <a:r>
                        <a:rPr lang="en-US" sz="2000" dirty="0"/>
                        <a:t>9:00 am – 10:30 am</a:t>
                      </a:r>
                    </a:p>
                  </a:txBody>
                  <a:tcPr marL="121920" marR="121920" marT="60960" marB="60960"/>
                </a:tc>
                <a:tc gridSpan="2">
                  <a:txBody>
                    <a:bodyPr/>
                    <a:lstStyle/>
                    <a:p>
                      <a:pPr algn="ctr"/>
                      <a:r>
                        <a:rPr lang="en-US" sz="2000" b="1" dirty="0"/>
                        <a:t>Session 1</a:t>
                      </a:r>
                    </a:p>
                  </a:txBody>
                  <a:tcPr marL="121920" marR="121920" marT="60960" marB="60960"/>
                </a:tc>
                <a:tc hMerge="1">
                  <a:txBody>
                    <a:bodyPr/>
                    <a:lstStyle/>
                    <a:p>
                      <a:endParaRPr lang="en-US" sz="2100" b="1"/>
                    </a:p>
                  </a:txBody>
                  <a:tcPr marL="121920" marR="121920" marT="60960" marB="60960"/>
                </a:tc>
                <a:extLst>
                  <a:ext uri="{0D108BD9-81ED-4DB2-BD59-A6C34878D82A}">
                    <a16:rowId xmlns:a16="http://schemas.microsoft.com/office/drawing/2014/main" val="2260273152"/>
                  </a:ext>
                </a:extLst>
              </a:tr>
              <a:tr h="462578">
                <a:tc>
                  <a:txBody>
                    <a:bodyPr/>
                    <a:lstStyle/>
                    <a:p>
                      <a:pPr algn="ctr"/>
                      <a:r>
                        <a:rPr lang="en-US" sz="2000" dirty="0"/>
                        <a:t>10:30 am – 11:00 am</a:t>
                      </a:r>
                    </a:p>
                  </a:txBody>
                  <a:tcPr marL="121920" marR="121920" marT="60960" marB="60960"/>
                </a:tc>
                <a:tc gridSpan="2">
                  <a:txBody>
                    <a:bodyPr/>
                    <a:lstStyle/>
                    <a:p>
                      <a:pPr algn="ctr"/>
                      <a:r>
                        <a:rPr lang="en-US" sz="2000" dirty="0"/>
                        <a:t>Morning break</a:t>
                      </a:r>
                    </a:p>
                  </a:txBody>
                  <a:tcPr marL="121920" marR="121920" marT="60960" marB="60960"/>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100"/>
                        <a:t>Break</a:t>
                      </a:r>
                    </a:p>
                  </a:txBody>
                  <a:tcPr marL="121920" marR="121920" marT="60960" marB="60960"/>
                </a:tc>
                <a:extLst>
                  <a:ext uri="{0D108BD9-81ED-4DB2-BD59-A6C34878D82A}">
                    <a16:rowId xmlns:a16="http://schemas.microsoft.com/office/drawing/2014/main" val="1884462469"/>
                  </a:ext>
                </a:extLst>
              </a:tr>
              <a:tr h="372240">
                <a:tc>
                  <a:txBody>
                    <a:bodyPr/>
                    <a:lstStyle/>
                    <a:p>
                      <a:pPr algn="ctr"/>
                      <a:r>
                        <a:rPr lang="en-US" sz="2000" dirty="0"/>
                        <a:t>11:00 am - 12:30 pm</a:t>
                      </a:r>
                    </a:p>
                  </a:txBody>
                  <a:tcPr marL="121920" marR="121920" marT="60960" marB="60960"/>
                </a:tc>
                <a:tc gridSpan="2">
                  <a:txBody>
                    <a:bodyPr/>
                    <a:lstStyle/>
                    <a:p>
                      <a:pPr algn="ctr"/>
                      <a:r>
                        <a:rPr lang="en-US" sz="2000" b="1" dirty="0"/>
                        <a:t>Session 2</a:t>
                      </a:r>
                    </a:p>
                  </a:txBody>
                  <a:tcPr marL="121920" marR="121920" marT="60960" marB="60960"/>
                </a:tc>
                <a:tc hMerge="1">
                  <a:txBody>
                    <a:bodyPr/>
                    <a:lstStyle/>
                    <a:p>
                      <a:endParaRPr lang="en-US" sz="2100" b="1"/>
                    </a:p>
                  </a:txBody>
                  <a:tcPr marL="121920" marR="121920" marT="60960" marB="60960"/>
                </a:tc>
                <a:extLst>
                  <a:ext uri="{0D108BD9-81ED-4DB2-BD59-A6C34878D82A}">
                    <a16:rowId xmlns:a16="http://schemas.microsoft.com/office/drawing/2014/main" val="3614974850"/>
                  </a:ext>
                </a:extLst>
              </a:tr>
              <a:tr h="494453">
                <a:tc>
                  <a:txBody>
                    <a:bodyPr/>
                    <a:lstStyle/>
                    <a:p>
                      <a:pPr algn="ctr"/>
                      <a:r>
                        <a:rPr lang="en-US" sz="2000" dirty="0"/>
                        <a:t>12:30 pm – 1:30 pm</a:t>
                      </a:r>
                    </a:p>
                  </a:txBody>
                  <a:tcPr marL="121920" marR="121920" marT="60960" marB="60960"/>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Lunch</a:t>
                      </a:r>
                    </a:p>
                  </a:txBody>
                  <a:tcPr marL="121920" marR="121920" marT="60960" marB="60960"/>
                </a:tc>
                <a:tc hMerge="1">
                  <a:txBody>
                    <a:bodyPr/>
                    <a:lstStyle/>
                    <a:p>
                      <a:r>
                        <a:rPr lang="en-US" sz="2100"/>
                        <a:t>Lunch</a:t>
                      </a:r>
                    </a:p>
                  </a:txBody>
                  <a:tcPr marL="121920" marR="121920" marT="60960" marB="60960"/>
                </a:tc>
                <a:extLst>
                  <a:ext uri="{0D108BD9-81ED-4DB2-BD59-A6C34878D82A}">
                    <a16:rowId xmlns:a16="http://schemas.microsoft.com/office/drawing/2014/main" val="1786144917"/>
                  </a:ext>
                </a:extLst>
              </a:tr>
              <a:tr h="494453">
                <a:tc>
                  <a:txBody>
                    <a:bodyPr/>
                    <a:lstStyle/>
                    <a:p>
                      <a:pPr algn="ctr"/>
                      <a:r>
                        <a:rPr lang="en-US" sz="2000" dirty="0"/>
                        <a:t>1:30 - 3:00 pm</a:t>
                      </a:r>
                    </a:p>
                  </a:txBody>
                  <a:tcPr marL="121920" marR="121920" marT="60960" marB="60960"/>
                </a:tc>
                <a:tc gridSpan="2">
                  <a:txBody>
                    <a:bodyPr/>
                    <a:lstStyle/>
                    <a:p>
                      <a:pPr algn="ctr"/>
                      <a:r>
                        <a:rPr lang="en-US" sz="2000" b="1" dirty="0"/>
                        <a:t>Session 3</a:t>
                      </a:r>
                    </a:p>
                  </a:txBody>
                  <a:tcPr marL="121920" marR="121920" marT="60960" marB="60960"/>
                </a:tc>
                <a:tc hMerge="1">
                  <a:txBody>
                    <a:bodyPr/>
                    <a:lstStyle/>
                    <a:p>
                      <a:endParaRPr lang="en-US" sz="2100" b="1"/>
                    </a:p>
                  </a:txBody>
                  <a:tcPr marL="121920" marR="121920" marT="60960" marB="60960"/>
                </a:tc>
                <a:extLst>
                  <a:ext uri="{0D108BD9-81ED-4DB2-BD59-A6C34878D82A}">
                    <a16:rowId xmlns:a16="http://schemas.microsoft.com/office/drawing/2014/main" val="699272826"/>
                  </a:ext>
                </a:extLst>
              </a:tr>
              <a:tr h="476525">
                <a:tc>
                  <a:txBody>
                    <a:bodyPr/>
                    <a:lstStyle/>
                    <a:p>
                      <a:pPr algn="ctr"/>
                      <a:r>
                        <a:rPr lang="en-US" sz="2000" dirty="0"/>
                        <a:t>3:00 pm - 3:30 pm</a:t>
                      </a:r>
                    </a:p>
                  </a:txBody>
                  <a:tcPr marL="121920" marR="121920" marT="60960" marB="60960"/>
                </a:tc>
                <a:tc gridSpan="2">
                  <a:txBody>
                    <a:bodyPr/>
                    <a:lstStyle/>
                    <a:p>
                      <a:pPr algn="ctr"/>
                      <a:r>
                        <a:rPr lang="en-US" sz="2000" dirty="0"/>
                        <a:t>Afternoon break</a:t>
                      </a:r>
                    </a:p>
                  </a:txBody>
                  <a:tcPr marL="121920" marR="121920" marT="60960" marB="60960"/>
                </a:tc>
                <a:tc hMerge="1">
                  <a:txBody>
                    <a:bodyPr/>
                    <a:lstStyle/>
                    <a:p>
                      <a:endParaRPr lang="en-US" sz="2100"/>
                    </a:p>
                  </a:txBody>
                  <a:tcPr marL="121920" marR="121920" marT="60960" marB="60960"/>
                </a:tc>
                <a:extLst>
                  <a:ext uri="{0D108BD9-81ED-4DB2-BD59-A6C34878D82A}">
                    <a16:rowId xmlns:a16="http://schemas.microsoft.com/office/drawing/2014/main" val="290196115"/>
                  </a:ext>
                </a:extLst>
              </a:tr>
              <a:tr h="527125">
                <a:tc>
                  <a:txBody>
                    <a:bodyPr/>
                    <a:lstStyle/>
                    <a:p>
                      <a:pPr algn="ctr"/>
                      <a:r>
                        <a:rPr lang="en-US" sz="2000" dirty="0"/>
                        <a:t>3:30 pm – 5:00 pm</a:t>
                      </a:r>
                    </a:p>
                  </a:txBody>
                  <a:tcPr marL="121920" marR="121920" marT="60960" marB="60960"/>
                </a:tc>
                <a:tc gridSpan="2">
                  <a:txBody>
                    <a:bodyPr/>
                    <a:lstStyle/>
                    <a:p>
                      <a:pPr algn="ctr"/>
                      <a:r>
                        <a:rPr lang="en-US" sz="2000" b="1" dirty="0"/>
                        <a:t>Session 4</a:t>
                      </a:r>
                    </a:p>
                  </a:txBody>
                  <a:tcPr marL="121920" marR="121920" marT="60960" marB="60960"/>
                </a:tc>
                <a:tc hMerge="1">
                  <a:txBody>
                    <a:bodyPr/>
                    <a:lstStyle/>
                    <a:p>
                      <a:endParaRPr lang="en-US" sz="2100" b="1"/>
                    </a:p>
                  </a:txBody>
                  <a:tcPr marL="121920" marR="121920" marT="60960" marB="60960"/>
                </a:tc>
                <a:extLst>
                  <a:ext uri="{0D108BD9-81ED-4DB2-BD59-A6C34878D82A}">
                    <a16:rowId xmlns:a16="http://schemas.microsoft.com/office/drawing/2014/main" val="111845923"/>
                  </a:ext>
                </a:extLst>
              </a:tr>
            </a:tbl>
          </a:graphicData>
        </a:graphic>
      </p:graphicFrame>
      <p:sp>
        <p:nvSpPr>
          <p:cNvPr id="7" name="Content Placeholder 6">
            <a:extLst>
              <a:ext uri="{FF2B5EF4-FFF2-40B4-BE49-F238E27FC236}">
                <a16:creationId xmlns:a16="http://schemas.microsoft.com/office/drawing/2014/main" id="{2FD80571-3D8E-0053-2F71-C0727E754A8D}"/>
              </a:ext>
            </a:extLst>
          </p:cNvPr>
          <p:cNvSpPr>
            <a:spLocks noGrp="1"/>
          </p:cNvSpPr>
          <p:nvPr>
            <p:ph sz="half" idx="11"/>
          </p:nvPr>
        </p:nvSpPr>
        <p:spPr>
          <a:xfrm>
            <a:off x="478367" y="1453005"/>
            <a:ext cx="5384800" cy="4525963"/>
          </a:xfrm>
        </p:spPr>
        <p:txBody>
          <a:bodyPr/>
          <a:lstStyle/>
          <a:p>
            <a:pPr marL="342265" indent="-342265" algn="l" fontAlgn="base"/>
            <a:r>
              <a:rPr lang="en-AU" sz="3200" dirty="0">
                <a:ea typeface="ＭＳ Ｐゴシック"/>
              </a:rPr>
              <a:t>Your data budget;</a:t>
            </a:r>
            <a:endParaRPr lang="en-US"/>
          </a:p>
          <a:p>
            <a:pPr marL="342265" indent="-342265"/>
            <a:r>
              <a:rPr lang="en-AU" dirty="0">
                <a:ea typeface="ＭＳ Ｐゴシック"/>
              </a:rPr>
              <a:t>Feature engineering;</a:t>
            </a:r>
            <a:endParaRPr lang="en-US" b="0" dirty="0">
              <a:ea typeface="ＭＳ Ｐゴシック"/>
            </a:endParaRPr>
          </a:p>
          <a:p>
            <a:pPr marL="342265" indent="-342265" algn="l" fontAlgn="base"/>
            <a:r>
              <a:rPr lang="en-AU" sz="3200" dirty="0">
                <a:ea typeface="ＭＳ Ｐゴシック"/>
              </a:rPr>
              <a:t>What makes a model;</a:t>
            </a:r>
          </a:p>
          <a:p>
            <a:pPr marL="342265" indent="-342265" algn="l" fontAlgn="base"/>
            <a:r>
              <a:rPr lang="en-AU" sz="3200" dirty="0">
                <a:ea typeface="ＭＳ Ｐゴシック"/>
              </a:rPr>
              <a:t>Evaluating models;</a:t>
            </a:r>
          </a:p>
          <a:p>
            <a:pPr marL="342265" indent="-342265" algn="l" fontAlgn="base"/>
            <a:r>
              <a:rPr lang="en-AU" sz="3200" dirty="0">
                <a:ea typeface="ＭＳ Ｐゴシック"/>
              </a:rPr>
              <a:t>Tuning hyperparameters;</a:t>
            </a:r>
          </a:p>
          <a:p>
            <a:pPr marL="342265" indent="-342265" algn="l" fontAlgn="base"/>
            <a:r>
              <a:rPr lang="en-AU" sz="3200" dirty="0">
                <a:ea typeface="ＭＳ Ｐゴシック"/>
              </a:rPr>
              <a:t>Wrapping up!</a:t>
            </a:r>
          </a:p>
          <a:p>
            <a:pPr marL="342265" indent="-342265"/>
            <a:endParaRPr lang="en-US"/>
          </a:p>
        </p:txBody>
      </p:sp>
    </p:spTree>
    <p:extLst>
      <p:ext uri="{BB962C8B-B14F-4D97-AF65-F5344CB8AC3E}">
        <p14:creationId xmlns:p14="http://schemas.microsoft.com/office/powerpoint/2010/main" val="83165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a:solidFill>
                  <a:srgbClr val="002060"/>
                </a:solidFill>
              </a:rPr>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478367" y="1764254"/>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7C89DA-D7D3-DF02-6B11-FF68212392A9}"/>
              </a:ext>
            </a:extLst>
          </p:cNvPr>
          <p:cNvSpPr/>
          <p:nvPr/>
        </p:nvSpPr>
        <p:spPr>
          <a:xfrm>
            <a:off x="4724400" y="1764254"/>
            <a:ext cx="3044414" cy="2560320"/>
          </a:xfrm>
          <a:prstGeom prst="rect">
            <a:avLst/>
          </a:prstGeom>
          <a:solidFill>
            <a:schemeClr val="accent3">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264" y="909020"/>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1238089" y="4647606"/>
            <a:ext cx="1524969" cy="584775"/>
          </a:xfrm>
          <a:prstGeom prst="rect">
            <a:avLst/>
          </a:prstGeom>
          <a:noFill/>
        </p:spPr>
        <p:txBody>
          <a:bodyPr wrap="none" rtlCol="0">
            <a:spAutoFit/>
          </a:bodyPr>
          <a:lstStyle/>
          <a:p>
            <a:r>
              <a:rPr lang="en-US" sz="3200"/>
              <a:t>I’m stuck</a:t>
            </a:r>
          </a:p>
        </p:txBody>
      </p:sp>
      <p:sp>
        <p:nvSpPr>
          <p:cNvPr id="7" name="TextBox 6">
            <a:extLst>
              <a:ext uri="{FF2B5EF4-FFF2-40B4-BE49-F238E27FC236}">
                <a16:creationId xmlns:a16="http://schemas.microsoft.com/office/drawing/2014/main" id="{34BB0EAD-1998-7555-BA22-9BAA018E0438}"/>
              </a:ext>
            </a:extLst>
          </p:cNvPr>
          <p:cNvSpPr txBox="1"/>
          <p:nvPr/>
        </p:nvSpPr>
        <p:spPr>
          <a:xfrm>
            <a:off x="4724400" y="4431575"/>
            <a:ext cx="3044414" cy="1200329"/>
          </a:xfrm>
          <a:prstGeom prst="rect">
            <a:avLst/>
          </a:prstGeom>
          <a:noFill/>
        </p:spPr>
        <p:txBody>
          <a:bodyPr wrap="square" rtlCol="0">
            <a:spAutoFit/>
          </a:bodyPr>
          <a:lstStyle/>
          <a:p>
            <a:pPr algn="ctr"/>
            <a:r>
              <a:rPr lang="en-US" sz="2400"/>
              <a:t>I’m not stuck </a:t>
            </a:r>
          </a:p>
          <a:p>
            <a:pPr algn="ctr"/>
            <a:r>
              <a:rPr lang="en-US" sz="2400"/>
              <a:t>but I need help with my computer</a:t>
            </a:r>
          </a:p>
        </p:txBody>
      </p:sp>
      <p:sp>
        <p:nvSpPr>
          <p:cNvPr id="8" name="TextBox 7">
            <a:extLst>
              <a:ext uri="{FF2B5EF4-FFF2-40B4-BE49-F238E27FC236}">
                <a16:creationId xmlns:a16="http://schemas.microsoft.com/office/drawing/2014/main" id="{1450DF1A-08A5-B9EF-C0BF-6932CB9A64D4}"/>
              </a:ext>
            </a:extLst>
          </p:cNvPr>
          <p:cNvSpPr txBox="1"/>
          <p:nvPr/>
        </p:nvSpPr>
        <p:spPr>
          <a:xfrm>
            <a:off x="8373278" y="4584743"/>
            <a:ext cx="3663634" cy="1569660"/>
          </a:xfrm>
          <a:prstGeom prst="rect">
            <a:avLst/>
          </a:prstGeom>
          <a:noFill/>
        </p:spPr>
        <p:txBody>
          <a:bodyPr wrap="square" rtlCol="0">
            <a:spAutoFit/>
          </a:bodyPr>
          <a:lstStyle/>
          <a:p>
            <a:pPr algn="ctr"/>
            <a:r>
              <a:rPr lang="en-US" sz="2400"/>
              <a:t>I need help understanding something </a:t>
            </a:r>
          </a:p>
          <a:p>
            <a:pPr algn="ctr"/>
            <a:r>
              <a:rPr lang="en-US" sz="2400"/>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719779" y="2870641"/>
            <a:ext cx="11235267" cy="647183"/>
          </a:xfrm>
        </p:spPr>
        <p:txBody>
          <a:bodyPr/>
          <a:lstStyle/>
          <a:p>
            <a:pPr algn="ctr"/>
            <a:r>
              <a:rPr lang="en-US" sz="4800">
                <a:solidFill>
                  <a:srgbClr val="002060"/>
                </a:solidFill>
              </a:rPr>
              <a:t>How are statistics and Machine Learning related?</a:t>
            </a:r>
          </a:p>
        </p:txBody>
      </p:sp>
    </p:spTree>
    <p:extLst>
      <p:ext uri="{BB962C8B-B14F-4D97-AF65-F5344CB8AC3E}">
        <p14:creationId xmlns:p14="http://schemas.microsoft.com/office/powerpoint/2010/main" val="429116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585F0-2255-04F0-9034-4F6707DEA262}"/>
              </a:ext>
            </a:extLst>
          </p:cNvPr>
          <p:cNvSpPr>
            <a:spLocks noGrp="1"/>
          </p:cNvSpPr>
          <p:nvPr>
            <p:ph type="title"/>
          </p:nvPr>
        </p:nvSpPr>
        <p:spPr/>
        <p:txBody>
          <a:bodyPr/>
          <a:lstStyle/>
          <a:p>
            <a:r>
              <a:rPr lang="en-US">
                <a:solidFill>
                  <a:srgbClr val="002060"/>
                </a:solidFill>
              </a:rPr>
              <a:t>Statistics: inferring from samples</a:t>
            </a:r>
          </a:p>
        </p:txBody>
      </p:sp>
      <p:grpSp>
        <p:nvGrpSpPr>
          <p:cNvPr id="12" name="Group 11">
            <a:extLst>
              <a:ext uri="{FF2B5EF4-FFF2-40B4-BE49-F238E27FC236}">
                <a16:creationId xmlns:a16="http://schemas.microsoft.com/office/drawing/2014/main" id="{46B6B9AF-2F17-CC60-3FA5-1D16A566CC36}"/>
              </a:ext>
            </a:extLst>
          </p:cNvPr>
          <p:cNvGrpSpPr/>
          <p:nvPr/>
        </p:nvGrpSpPr>
        <p:grpSpPr>
          <a:xfrm>
            <a:off x="839911" y="1246488"/>
            <a:ext cx="10512178" cy="4808652"/>
            <a:chOff x="779358" y="1393756"/>
            <a:chExt cx="10512178" cy="4808652"/>
          </a:xfrm>
        </p:grpSpPr>
        <p:pic>
          <p:nvPicPr>
            <p:cNvPr id="5" name="Picture 4">
              <a:extLst>
                <a:ext uri="{FF2B5EF4-FFF2-40B4-BE49-F238E27FC236}">
                  <a16:creationId xmlns:a16="http://schemas.microsoft.com/office/drawing/2014/main" id="{DB2D62F7-78CE-710E-A5C7-599B8A1BAD62}"/>
                </a:ext>
              </a:extLst>
            </p:cNvPr>
            <p:cNvPicPr>
              <a:picLocks noChangeAspect="1"/>
            </p:cNvPicPr>
            <p:nvPr/>
          </p:nvPicPr>
          <p:blipFill>
            <a:blip r:embed="rId3"/>
            <a:stretch>
              <a:fillRect/>
            </a:stretch>
          </p:blipFill>
          <p:spPr>
            <a:xfrm>
              <a:off x="7283598" y="1393757"/>
              <a:ext cx="4007937" cy="3601152"/>
            </a:xfrm>
            <a:prstGeom prst="rect">
              <a:avLst/>
            </a:prstGeom>
          </p:spPr>
        </p:pic>
        <p:pic>
          <p:nvPicPr>
            <p:cNvPr id="8" name="Picture 7">
              <a:extLst>
                <a:ext uri="{FF2B5EF4-FFF2-40B4-BE49-F238E27FC236}">
                  <a16:creationId xmlns:a16="http://schemas.microsoft.com/office/drawing/2014/main" id="{71FA73A6-4D48-D5BE-B9FE-E22EE5D6BA6A}"/>
                </a:ext>
              </a:extLst>
            </p:cNvPr>
            <p:cNvPicPr>
              <a:picLocks noChangeAspect="1"/>
            </p:cNvPicPr>
            <p:nvPr/>
          </p:nvPicPr>
          <p:blipFill rotWithShape="1">
            <a:blip r:embed="rId4"/>
            <a:srcRect l="7261"/>
            <a:stretch/>
          </p:blipFill>
          <p:spPr>
            <a:xfrm>
              <a:off x="3938975" y="1393756"/>
              <a:ext cx="3344624" cy="4808652"/>
            </a:xfrm>
            <a:prstGeom prst="rect">
              <a:avLst/>
            </a:prstGeom>
          </p:spPr>
        </p:pic>
        <p:pic>
          <p:nvPicPr>
            <p:cNvPr id="3076" name="Picture 4">
              <a:extLst>
                <a:ext uri="{FF2B5EF4-FFF2-40B4-BE49-F238E27FC236}">
                  <a16:creationId xmlns:a16="http://schemas.microsoft.com/office/drawing/2014/main" id="{88306BEF-B2A9-197F-6382-93EF92BC6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58" y="1396684"/>
              <a:ext cx="3159617" cy="4802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FD936C-1144-5E56-5D7E-2F15AD91FE29}"/>
                </a:ext>
              </a:extLst>
            </p:cNvPr>
            <p:cNvPicPr>
              <a:picLocks noChangeAspect="1"/>
            </p:cNvPicPr>
            <p:nvPr/>
          </p:nvPicPr>
          <p:blipFill>
            <a:blip r:embed="rId6"/>
            <a:stretch>
              <a:fillRect/>
            </a:stretch>
          </p:blipFill>
          <p:spPr>
            <a:xfrm>
              <a:off x="7283599" y="4994909"/>
              <a:ext cx="4007937" cy="1180002"/>
            </a:xfrm>
            <a:prstGeom prst="rect">
              <a:avLst/>
            </a:prstGeom>
          </p:spPr>
        </p:pic>
      </p:grpSp>
    </p:spTree>
    <p:extLst>
      <p:ext uri="{BB962C8B-B14F-4D97-AF65-F5344CB8AC3E}">
        <p14:creationId xmlns:p14="http://schemas.microsoft.com/office/powerpoint/2010/main" val="216122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c9cf618-b49f-4b2b-a39b-adb86b28df2f" xsi:nil="true"/>
    <lcf76f155ced4ddcb4097134ff3c332f xmlns="58b8ada0-3f7f-4407-88ff-b396af1a5bb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09BA00A9D52443B8034026A60E506B" ma:contentTypeVersion="16" ma:contentTypeDescription="Create a new document." ma:contentTypeScope="" ma:versionID="076fae0365d119f0d15e66dd04c9a751">
  <xsd:schema xmlns:xsd="http://www.w3.org/2001/XMLSchema" xmlns:xs="http://www.w3.org/2001/XMLSchema" xmlns:p="http://schemas.microsoft.com/office/2006/metadata/properties" xmlns:ns2="58b8ada0-3f7f-4407-88ff-b396af1a5bb3" xmlns:ns3="1c9cf618-b49f-4b2b-a39b-adb86b28df2f" targetNamespace="http://schemas.microsoft.com/office/2006/metadata/properties" ma:root="true" ma:fieldsID="145dc493a794666a29845fff9f55ce87" ns2:_="" ns3:_="">
    <xsd:import namespace="58b8ada0-3f7f-4407-88ff-b396af1a5bb3"/>
    <xsd:import namespace="1c9cf618-b49f-4b2b-a39b-adb86b28df2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b8ada0-3f7f-4407-88ff-b396af1a5b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b492977-2dea-498c-99b4-1555f3d0d96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c9cf618-b49f-4b2b-a39b-adb86b28df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9b906e3-5858-4b53-a64b-0d5f8147d3ae}" ma:internalName="TaxCatchAll" ma:showField="CatchAllData" ma:web="1c9cf618-b49f-4b2b-a39b-adb86b28df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FD8414-7A49-4750-9BC3-F52B6707E783}">
  <ds:schemaRefs>
    <ds:schemaRef ds:uri="1c9cf618-b49f-4b2b-a39b-adb86b28df2f"/>
    <ds:schemaRef ds:uri="58b8ada0-3f7f-4407-88ff-b396af1a5bb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E611481-4DFB-4C8E-89F3-41D38A6194AA}">
  <ds:schemaRefs>
    <ds:schemaRef ds:uri="http://schemas.microsoft.com/sharepoint/v3/contenttype/forms"/>
  </ds:schemaRefs>
</ds:datastoreItem>
</file>

<file path=customXml/itemProps3.xml><?xml version="1.0" encoding="utf-8"?>
<ds:datastoreItem xmlns:ds="http://schemas.openxmlformats.org/officeDocument/2006/customXml" ds:itemID="{FFDE7874-8524-45CB-84C7-397FA885B6B7}">
  <ds:schemaRefs>
    <ds:schemaRef ds:uri="1c9cf618-b49f-4b2b-a39b-adb86b28df2f"/>
    <ds:schemaRef ds:uri="58b8ada0-3f7f-4407-88ff-b396af1a5b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26</Notes>
  <HiddenSlides>2</HiddenSlide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Office Theme</vt:lpstr>
      <vt:lpstr>Master 2</vt:lpstr>
      <vt:lpstr>Introduction to Machine Learning in R  </vt:lpstr>
      <vt:lpstr>Sydney Informatics Hub </vt:lpstr>
      <vt:lpstr>Sydney Informatics Hub Empowering researchers with modern data &amp; computational methods</vt:lpstr>
      <vt:lpstr>Code of Conduct</vt:lpstr>
      <vt:lpstr>(Examples of) Unacceptable behaviour</vt:lpstr>
      <vt:lpstr>Plan for the workshop</vt:lpstr>
      <vt:lpstr>Asking for Help</vt:lpstr>
      <vt:lpstr>How are statistics and Machine Learning related?</vt:lpstr>
      <vt:lpstr>Statistics: inferring from samples</vt:lpstr>
      <vt:lpstr>Machine Learning: making generalizable predictors</vt:lpstr>
      <vt:lpstr>Skill comes from learning and practice</vt:lpstr>
      <vt:lpstr>Statistical modeling is an extension of hypothesis testing</vt:lpstr>
      <vt:lpstr>The goal of Machine Learning is to generate accurate predictions</vt:lpstr>
      <vt:lpstr>What is tidymodels?</vt:lpstr>
      <vt:lpstr>PowerPoint Presentation</vt:lpstr>
      <vt:lpstr>Why using Tidymodels</vt:lpstr>
      <vt:lpstr>PowerPoint Presentation</vt:lpstr>
      <vt:lpstr>Your turn!</vt:lpstr>
      <vt:lpstr>Dataset - AmesHousing</vt:lpstr>
      <vt:lpstr>Exploratory Data Analysis (EDA)</vt:lpstr>
      <vt:lpstr>Tidymodels</vt:lpstr>
      <vt:lpstr>PowerPoint Presentation</vt:lpstr>
      <vt:lpstr>Your data budget - Data splitting </vt:lpstr>
      <vt:lpstr>Your data budget - Data spending</vt:lpstr>
      <vt:lpstr>PowerPoint Presentation</vt:lpstr>
      <vt:lpstr>Prepare your data for modeling</vt:lpstr>
      <vt:lpstr>recipe()</vt:lpstr>
      <vt:lpstr>step_log()</vt:lpstr>
      <vt:lpstr>step_other()</vt:lpstr>
      <vt:lpstr>step_nzv()</vt:lpstr>
      <vt:lpstr>step_center(), step_scale()</vt:lpstr>
      <vt:lpstr>step_dummy()</vt:lpstr>
      <vt:lpstr>prep()</vt:lpstr>
      <vt:lpstr>bake(), juice()</vt:lpstr>
      <vt:lpstr>PowerPoint Presentation</vt:lpstr>
      <vt:lpstr>Your turn!</vt:lpstr>
      <vt:lpstr>Build the model</vt:lpstr>
      <vt:lpstr>fit() </vt:lpstr>
      <vt:lpstr>predict()</vt:lpstr>
      <vt:lpstr>Metrics for model performance</vt:lpstr>
      <vt:lpstr>PowerPoint Presentation</vt:lpstr>
      <vt:lpstr>Resampling –  cross-validation  </vt:lpstr>
      <vt:lpstr>vfold_cv() </vt:lpstr>
      <vt:lpstr>Your turn!</vt:lpstr>
      <vt:lpstr>Let’s make our life easier!</vt:lpstr>
      <vt:lpstr>workflow() </vt:lpstr>
      <vt:lpstr>fit_resample() </vt:lpstr>
      <vt:lpstr>last_fit()</vt:lpstr>
      <vt:lpstr>PowerPoint Presentation</vt:lpstr>
      <vt:lpstr>Your turn! Knowledge check- Match tasks to packages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Giorgia Mori</dc:creator>
  <cp:revision>145</cp:revision>
  <dcterms:created xsi:type="dcterms:W3CDTF">2023-03-01T23:37:20Z</dcterms:created>
  <dcterms:modified xsi:type="dcterms:W3CDTF">2023-03-20T04:30:50Z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0x010100E509BA00A9D52443B8034026A60E506B</vt:lpwstr>
  </property>
  <property fmtid="{D5CDD505-2E9C-101B-9397-08002B2CF9AE}" pid="3" name="MediaServiceImageTags">
    <vt:lpwstr/>
  </property>
</Properties>
</file>